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oboto"/>
      <p:regular r:id="rId57"/>
      <p:bold r:id="rId58"/>
      <p:italic r:id="rId59"/>
      <p:boldItalic r:id="rId60"/>
    </p:embeddedFont>
    <p:embeddedFont>
      <p:font typeface="Proxima Nova"/>
      <p:regular r:id="rId61"/>
      <p:bold r:id="rId62"/>
      <p:italic r:id="rId63"/>
      <p:boldItalic r:id="rId64"/>
    </p:embeddedFont>
    <p:embeddedFont>
      <p:font typeface="Roboto Medium"/>
      <p:regular r:id="rId65"/>
      <p:bold r:id="rId66"/>
      <p:italic r:id="rId67"/>
      <p:boldItalic r:id="rId68"/>
    </p:embeddedFont>
    <p:embeddedFont>
      <p:font typeface="Amatic SC"/>
      <p:regular r:id="rId69"/>
      <p:bold r:id="rId70"/>
    </p:embeddedFont>
    <p:embeddedFont>
      <p:font typeface="Outfit"/>
      <p:regular r:id="rId71"/>
      <p:bold r:id="rId72"/>
    </p:embeddedFont>
    <p:embeddedFont>
      <p:font typeface="Proxima Nova Semibold"/>
      <p:regular r:id="rId73"/>
      <p:bold r:id="rId74"/>
      <p:boldItalic r:id="rId75"/>
    </p:embeddedFont>
    <p:embeddedFont>
      <p:font typeface="Lexend"/>
      <p:regular r:id="rId76"/>
      <p:bold r:id="rId77"/>
    </p:embeddedFont>
    <p:embeddedFont>
      <p:font typeface="DM Sans"/>
      <p:regular r:id="rId78"/>
      <p:bold r:id="rId79"/>
      <p:italic r:id="rId80"/>
      <p:boldItalic r:id="rId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33797C8-B1B5-4FDE-A654-A3BD6D00BD5E}">
  <a:tblStyle styleId="{933797C8-B1B5-4FDE-A654-A3BD6D00BD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DMSans-italic.fntdata"/><Relationship Id="rId81" Type="http://schemas.openxmlformats.org/officeDocument/2006/relationships/font" Target="fonts/DMSans-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Semibold-regular.fntdata"/><Relationship Id="rId72" Type="http://schemas.openxmlformats.org/officeDocument/2006/relationships/font" Target="fonts/Outfit-bold.fntdata"/><Relationship Id="rId31" Type="http://schemas.openxmlformats.org/officeDocument/2006/relationships/slide" Target="slides/slide25.xml"/><Relationship Id="rId75" Type="http://schemas.openxmlformats.org/officeDocument/2006/relationships/font" Target="fonts/ProximaNovaSemibold-boldItalic.fntdata"/><Relationship Id="rId30" Type="http://schemas.openxmlformats.org/officeDocument/2006/relationships/slide" Target="slides/slide24.xml"/><Relationship Id="rId74" Type="http://schemas.openxmlformats.org/officeDocument/2006/relationships/font" Target="fonts/ProximaNovaSemibold-bold.fntdata"/><Relationship Id="rId33" Type="http://schemas.openxmlformats.org/officeDocument/2006/relationships/slide" Target="slides/slide27.xml"/><Relationship Id="rId77" Type="http://schemas.openxmlformats.org/officeDocument/2006/relationships/font" Target="fonts/Lexend-bold.fntdata"/><Relationship Id="rId32" Type="http://schemas.openxmlformats.org/officeDocument/2006/relationships/slide" Target="slides/slide26.xml"/><Relationship Id="rId76" Type="http://schemas.openxmlformats.org/officeDocument/2006/relationships/font" Target="fonts/Lexend-regular.fntdata"/><Relationship Id="rId35" Type="http://schemas.openxmlformats.org/officeDocument/2006/relationships/slide" Target="slides/slide29.xml"/><Relationship Id="rId79" Type="http://schemas.openxmlformats.org/officeDocument/2006/relationships/font" Target="fonts/DMSans-bold.fntdata"/><Relationship Id="rId34" Type="http://schemas.openxmlformats.org/officeDocument/2006/relationships/slide" Target="slides/slide28.xml"/><Relationship Id="rId78" Type="http://schemas.openxmlformats.org/officeDocument/2006/relationships/font" Target="fonts/DMSans-regular.fntdata"/><Relationship Id="rId71" Type="http://schemas.openxmlformats.org/officeDocument/2006/relationships/font" Target="fonts/Outfit-regular.fntdata"/><Relationship Id="rId70" Type="http://schemas.openxmlformats.org/officeDocument/2006/relationships/font" Target="fonts/AmaticSC-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roximaNova-bold.fntdata"/><Relationship Id="rId61" Type="http://schemas.openxmlformats.org/officeDocument/2006/relationships/font" Target="fonts/ProximaNova-regular.fntdata"/><Relationship Id="rId20" Type="http://schemas.openxmlformats.org/officeDocument/2006/relationships/slide" Target="slides/slide14.xml"/><Relationship Id="rId64" Type="http://schemas.openxmlformats.org/officeDocument/2006/relationships/font" Target="fonts/ProximaNova-boldItalic.fntdata"/><Relationship Id="rId63" Type="http://schemas.openxmlformats.org/officeDocument/2006/relationships/font" Target="fonts/ProximaNova-italic.fntdata"/><Relationship Id="rId22" Type="http://schemas.openxmlformats.org/officeDocument/2006/relationships/slide" Target="slides/slide16.xml"/><Relationship Id="rId66" Type="http://schemas.openxmlformats.org/officeDocument/2006/relationships/font" Target="fonts/RobotoMedium-bold.fntdata"/><Relationship Id="rId21" Type="http://schemas.openxmlformats.org/officeDocument/2006/relationships/slide" Target="slides/slide15.xml"/><Relationship Id="rId65" Type="http://schemas.openxmlformats.org/officeDocument/2006/relationships/font" Target="fonts/RobotoMedium-regular.fntdata"/><Relationship Id="rId24" Type="http://schemas.openxmlformats.org/officeDocument/2006/relationships/slide" Target="slides/slide18.xml"/><Relationship Id="rId68" Type="http://schemas.openxmlformats.org/officeDocument/2006/relationships/font" Target="fonts/RobotoMedium-boldItalic.fntdata"/><Relationship Id="rId23" Type="http://schemas.openxmlformats.org/officeDocument/2006/relationships/slide" Target="slides/slide17.xml"/><Relationship Id="rId67" Type="http://schemas.openxmlformats.org/officeDocument/2006/relationships/font" Target="fonts/RobotoMedium-italic.fntdata"/><Relationship Id="rId60" Type="http://schemas.openxmlformats.org/officeDocument/2006/relationships/font" Target="fonts/Roboto-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AmaticSC-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italic.fntdata"/><Relationship Id="rId14" Type="http://schemas.openxmlformats.org/officeDocument/2006/relationships/slide" Target="slides/slide8.xml"/><Relationship Id="rId58" Type="http://schemas.openxmlformats.org/officeDocument/2006/relationships/font" Target="fonts/Robo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c078971b52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c078971b52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1c078971b52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1c078971b52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1c10ab2096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1c10ab2096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1c08445497a_0_27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1c08445497a_0_27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1c08445497a_0_27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1c08445497a_0_27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7" name="Shape 1657"/>
        <p:cNvGrpSpPr/>
        <p:nvPr/>
      </p:nvGrpSpPr>
      <p:grpSpPr>
        <a:xfrm>
          <a:off x="0" y="0"/>
          <a:ext cx="0" cy="0"/>
          <a:chOff x="0" y="0"/>
          <a:chExt cx="0" cy="0"/>
        </a:xfrm>
      </p:grpSpPr>
      <p:sp>
        <p:nvSpPr>
          <p:cNvPr id="1658" name="Google Shape;1658;g1c10ab2096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9" name="Google Shape;1659;g1c10ab2096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1c08445497a_0_27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1c08445497a_0_27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1c10ab20965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1" name="Google Shape;1681;g1c10ab20965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g1c08445497a_0_27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0" name="Google Shape;1720;g1c08445497a_0_27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1c10ab2096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3" name="Google Shape;1753;g1c10ab2096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1c08445497a_0_27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1c08445497a_0_27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1c08445497a_0_18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1c08445497a_0_18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1" name="Shape 1791"/>
        <p:cNvGrpSpPr/>
        <p:nvPr/>
      </p:nvGrpSpPr>
      <p:grpSpPr>
        <a:xfrm>
          <a:off x="0" y="0"/>
          <a:ext cx="0" cy="0"/>
          <a:chOff x="0" y="0"/>
          <a:chExt cx="0" cy="0"/>
        </a:xfrm>
      </p:grpSpPr>
      <p:sp>
        <p:nvSpPr>
          <p:cNvPr id="1792" name="Google Shape;1792;g1c10ab209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3" name="Google Shape;1793;g1c10ab209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g1c10ab2096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9" name="Google Shape;1809;g1c10ab2096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1c10ab20965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1c10ab20965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2" name="Shape 1962"/>
        <p:cNvGrpSpPr/>
        <p:nvPr/>
      </p:nvGrpSpPr>
      <p:grpSpPr>
        <a:xfrm>
          <a:off x="0" y="0"/>
          <a:ext cx="0" cy="0"/>
          <a:chOff x="0" y="0"/>
          <a:chExt cx="0" cy="0"/>
        </a:xfrm>
      </p:grpSpPr>
      <p:sp>
        <p:nvSpPr>
          <p:cNvPr id="1963" name="Google Shape;1963;g1c10ab2096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1c10ab2096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1c10ab2096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1c10ab2096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2" name="Shape 2002"/>
        <p:cNvGrpSpPr/>
        <p:nvPr/>
      </p:nvGrpSpPr>
      <p:grpSpPr>
        <a:xfrm>
          <a:off x="0" y="0"/>
          <a:ext cx="0" cy="0"/>
          <a:chOff x="0" y="0"/>
          <a:chExt cx="0" cy="0"/>
        </a:xfrm>
      </p:grpSpPr>
      <p:sp>
        <p:nvSpPr>
          <p:cNvPr id="2003" name="Google Shape;2003;g1c10ab2096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4" name="Google Shape;2004;g1c10ab2096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7" name="Shape 2037"/>
        <p:cNvGrpSpPr/>
        <p:nvPr/>
      </p:nvGrpSpPr>
      <p:grpSpPr>
        <a:xfrm>
          <a:off x="0" y="0"/>
          <a:ext cx="0" cy="0"/>
          <a:chOff x="0" y="0"/>
          <a:chExt cx="0" cy="0"/>
        </a:xfrm>
      </p:grpSpPr>
      <p:sp>
        <p:nvSpPr>
          <p:cNvPr id="2038" name="Google Shape;2038;g1c10ab2096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9" name="Google Shape;2039;g1c10ab2096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7" name="Shape 2067"/>
        <p:cNvGrpSpPr/>
        <p:nvPr/>
      </p:nvGrpSpPr>
      <p:grpSpPr>
        <a:xfrm>
          <a:off x="0" y="0"/>
          <a:ext cx="0" cy="0"/>
          <a:chOff x="0" y="0"/>
          <a:chExt cx="0" cy="0"/>
        </a:xfrm>
      </p:grpSpPr>
      <p:sp>
        <p:nvSpPr>
          <p:cNvPr id="2068" name="Google Shape;2068;g1c10ab2096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9" name="Google Shape;2069;g1c10ab2096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1" name="Shape 2081"/>
        <p:cNvGrpSpPr/>
        <p:nvPr/>
      </p:nvGrpSpPr>
      <p:grpSpPr>
        <a:xfrm>
          <a:off x="0" y="0"/>
          <a:ext cx="0" cy="0"/>
          <a:chOff x="0" y="0"/>
          <a:chExt cx="0" cy="0"/>
        </a:xfrm>
      </p:grpSpPr>
      <p:sp>
        <p:nvSpPr>
          <p:cNvPr id="2082" name="Google Shape;2082;g1c10ab20965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3" name="Google Shape;2083;g1c10ab2096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5" name="Shape 2095"/>
        <p:cNvGrpSpPr/>
        <p:nvPr/>
      </p:nvGrpSpPr>
      <p:grpSpPr>
        <a:xfrm>
          <a:off x="0" y="0"/>
          <a:ext cx="0" cy="0"/>
          <a:chOff x="0" y="0"/>
          <a:chExt cx="0" cy="0"/>
        </a:xfrm>
      </p:grpSpPr>
      <p:sp>
        <p:nvSpPr>
          <p:cNvPr id="2096" name="Google Shape;2096;g1c078971b52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1c078971b52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1c078971b52_0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1c078971b52_0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1c0844549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2" name="Google Shape;2172;g1c0844549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g1c1486fc5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5" name="Google Shape;2495;g1c1486fc5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3" name="Shape 2513"/>
        <p:cNvGrpSpPr/>
        <p:nvPr/>
      </p:nvGrpSpPr>
      <p:grpSpPr>
        <a:xfrm>
          <a:off x="0" y="0"/>
          <a:ext cx="0" cy="0"/>
          <a:chOff x="0" y="0"/>
          <a:chExt cx="0" cy="0"/>
        </a:xfrm>
      </p:grpSpPr>
      <p:sp>
        <p:nvSpPr>
          <p:cNvPr id="2514" name="Google Shape;2514;g1c1486fc5d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5" name="Google Shape;2515;g1c1486fc5d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1c08445497a_0_9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1c08445497a_0_9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8" name="Shape 2528"/>
        <p:cNvGrpSpPr/>
        <p:nvPr/>
      </p:nvGrpSpPr>
      <p:grpSpPr>
        <a:xfrm>
          <a:off x="0" y="0"/>
          <a:ext cx="0" cy="0"/>
          <a:chOff x="0" y="0"/>
          <a:chExt cx="0" cy="0"/>
        </a:xfrm>
      </p:grpSpPr>
      <p:sp>
        <p:nvSpPr>
          <p:cNvPr id="2529" name="Google Shape;2529;g1c08445497a_0_9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0" name="Google Shape;2530;g1c08445497a_0_9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1c08445497a_0_9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1c08445497a_0_9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2" name="Shape 2552"/>
        <p:cNvGrpSpPr/>
        <p:nvPr/>
      </p:nvGrpSpPr>
      <p:grpSpPr>
        <a:xfrm>
          <a:off x="0" y="0"/>
          <a:ext cx="0" cy="0"/>
          <a:chOff x="0" y="0"/>
          <a:chExt cx="0" cy="0"/>
        </a:xfrm>
      </p:grpSpPr>
      <p:sp>
        <p:nvSpPr>
          <p:cNvPr id="2553" name="Google Shape;2553;g1c08445497a_0_9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4" name="Google Shape;2554;g1c08445497a_0_9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1c08445497a_0_9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1c08445497a_0_9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7" name="Shape 2907"/>
        <p:cNvGrpSpPr/>
        <p:nvPr/>
      </p:nvGrpSpPr>
      <p:grpSpPr>
        <a:xfrm>
          <a:off x="0" y="0"/>
          <a:ext cx="0" cy="0"/>
          <a:chOff x="0" y="0"/>
          <a:chExt cx="0" cy="0"/>
        </a:xfrm>
      </p:grpSpPr>
      <p:sp>
        <p:nvSpPr>
          <p:cNvPr id="2908" name="Google Shape;2908;g1c08445497a_0_10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9" name="Google Shape;2909;g1c08445497a_0_10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8" name="Shape 5108"/>
        <p:cNvGrpSpPr/>
        <p:nvPr/>
      </p:nvGrpSpPr>
      <p:grpSpPr>
        <a:xfrm>
          <a:off x="0" y="0"/>
          <a:ext cx="0" cy="0"/>
          <a:chOff x="0" y="0"/>
          <a:chExt cx="0" cy="0"/>
        </a:xfrm>
      </p:grpSpPr>
      <p:sp>
        <p:nvSpPr>
          <p:cNvPr id="5109" name="Google Shape;5109;g1c08445497a_0_12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0" name="Google Shape;5110;g1c08445497a_0_12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c10ab2096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1c10ab2096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7" name="Shape 5527"/>
        <p:cNvGrpSpPr/>
        <p:nvPr/>
      </p:nvGrpSpPr>
      <p:grpSpPr>
        <a:xfrm>
          <a:off x="0" y="0"/>
          <a:ext cx="0" cy="0"/>
          <a:chOff x="0" y="0"/>
          <a:chExt cx="0" cy="0"/>
        </a:xfrm>
      </p:grpSpPr>
      <p:sp>
        <p:nvSpPr>
          <p:cNvPr id="5528" name="Google Shape;5528;g1c08445497a_0_12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9" name="Google Shape;5529;g1c08445497a_0_12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7" name="Shape 5697"/>
        <p:cNvGrpSpPr/>
        <p:nvPr/>
      </p:nvGrpSpPr>
      <p:grpSpPr>
        <a:xfrm>
          <a:off x="0" y="0"/>
          <a:ext cx="0" cy="0"/>
          <a:chOff x="0" y="0"/>
          <a:chExt cx="0" cy="0"/>
        </a:xfrm>
      </p:grpSpPr>
      <p:sp>
        <p:nvSpPr>
          <p:cNvPr id="5698" name="Google Shape;5698;g1c08445497a_0_129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9" name="Google Shape;5699;g1c08445497a_0_12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2" name="Shape 6102"/>
        <p:cNvGrpSpPr/>
        <p:nvPr/>
      </p:nvGrpSpPr>
      <p:grpSpPr>
        <a:xfrm>
          <a:off x="0" y="0"/>
          <a:ext cx="0" cy="0"/>
          <a:chOff x="0" y="0"/>
          <a:chExt cx="0" cy="0"/>
        </a:xfrm>
      </p:grpSpPr>
      <p:sp>
        <p:nvSpPr>
          <p:cNvPr id="6103" name="Google Shape;6103;g1c08445497a_0_13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4" name="Google Shape;6104;g1c08445497a_0_13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2" name="Shape 6482"/>
        <p:cNvGrpSpPr/>
        <p:nvPr/>
      </p:nvGrpSpPr>
      <p:grpSpPr>
        <a:xfrm>
          <a:off x="0" y="0"/>
          <a:ext cx="0" cy="0"/>
          <a:chOff x="0" y="0"/>
          <a:chExt cx="0" cy="0"/>
        </a:xfrm>
      </p:grpSpPr>
      <p:sp>
        <p:nvSpPr>
          <p:cNvPr id="6483" name="Google Shape;6483;g1c08445497a_0_13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4" name="Google Shape;6484;g1c08445497a_0_13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8" name="Shape 6908"/>
        <p:cNvGrpSpPr/>
        <p:nvPr/>
      </p:nvGrpSpPr>
      <p:grpSpPr>
        <a:xfrm>
          <a:off x="0" y="0"/>
          <a:ext cx="0" cy="0"/>
          <a:chOff x="0" y="0"/>
          <a:chExt cx="0" cy="0"/>
        </a:xfrm>
      </p:grpSpPr>
      <p:sp>
        <p:nvSpPr>
          <p:cNvPr id="6909" name="Google Shape;6909;g1c08445497a_0_14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0" name="Google Shape;6910;g1c08445497a_0_14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9" name="Shape 7269"/>
        <p:cNvGrpSpPr/>
        <p:nvPr/>
      </p:nvGrpSpPr>
      <p:grpSpPr>
        <a:xfrm>
          <a:off x="0" y="0"/>
          <a:ext cx="0" cy="0"/>
          <a:chOff x="0" y="0"/>
          <a:chExt cx="0" cy="0"/>
        </a:xfrm>
      </p:grpSpPr>
      <p:sp>
        <p:nvSpPr>
          <p:cNvPr id="7270" name="Google Shape;7270;g1c08445497a_0_14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1" name="Google Shape;7271;g1c08445497a_0_14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9" name="Shape 7779"/>
        <p:cNvGrpSpPr/>
        <p:nvPr/>
      </p:nvGrpSpPr>
      <p:grpSpPr>
        <a:xfrm>
          <a:off x="0" y="0"/>
          <a:ext cx="0" cy="0"/>
          <a:chOff x="0" y="0"/>
          <a:chExt cx="0" cy="0"/>
        </a:xfrm>
      </p:grpSpPr>
      <p:sp>
        <p:nvSpPr>
          <p:cNvPr id="7780" name="Google Shape;7780;g1c08445497a_0_15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1" name="Google Shape;7781;g1c08445497a_0_15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9" name="Shape 8399"/>
        <p:cNvGrpSpPr/>
        <p:nvPr/>
      </p:nvGrpSpPr>
      <p:grpSpPr>
        <a:xfrm>
          <a:off x="0" y="0"/>
          <a:ext cx="0" cy="0"/>
          <a:chOff x="0" y="0"/>
          <a:chExt cx="0" cy="0"/>
        </a:xfrm>
      </p:grpSpPr>
      <p:sp>
        <p:nvSpPr>
          <p:cNvPr id="8400" name="Google Shape;8400;g1c08445497a_0_15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1" name="Google Shape;8401;g1c08445497a_0_15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3" name="Shape 8993"/>
        <p:cNvGrpSpPr/>
        <p:nvPr/>
      </p:nvGrpSpPr>
      <p:grpSpPr>
        <a:xfrm>
          <a:off x="0" y="0"/>
          <a:ext cx="0" cy="0"/>
          <a:chOff x="0" y="0"/>
          <a:chExt cx="0" cy="0"/>
        </a:xfrm>
      </p:grpSpPr>
      <p:sp>
        <p:nvSpPr>
          <p:cNvPr id="8994" name="Google Shape;8994;g1c08445497a_0_16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5" name="Google Shape;8995;g1c08445497a_0_16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4" name="Shape 9314"/>
        <p:cNvGrpSpPr/>
        <p:nvPr/>
      </p:nvGrpSpPr>
      <p:grpSpPr>
        <a:xfrm>
          <a:off x="0" y="0"/>
          <a:ext cx="0" cy="0"/>
          <a:chOff x="0" y="0"/>
          <a:chExt cx="0" cy="0"/>
        </a:xfrm>
      </p:grpSpPr>
      <p:sp>
        <p:nvSpPr>
          <p:cNvPr id="9315" name="Google Shape;9315;g1c08445497a_0_16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6" name="Google Shape;9316;g1c08445497a_0_16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1c08445497a_0_27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1c08445497a_0_27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2" name="Shape 9622"/>
        <p:cNvGrpSpPr/>
        <p:nvPr/>
      </p:nvGrpSpPr>
      <p:grpSpPr>
        <a:xfrm>
          <a:off x="0" y="0"/>
          <a:ext cx="0" cy="0"/>
          <a:chOff x="0" y="0"/>
          <a:chExt cx="0" cy="0"/>
        </a:xfrm>
      </p:grpSpPr>
      <p:sp>
        <p:nvSpPr>
          <p:cNvPr id="9623" name="Google Shape;9623;g1c08445497a_0_18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4" name="Google Shape;9624;g1c08445497a_0_18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1c08445497a_0_27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1c08445497a_0_27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1c08445497a_0_27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1c08445497a_0_27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1c08445497a_0_27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1c08445497a_0_27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1c078971b52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1c078971b52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225" y="914400"/>
            <a:ext cx="4535100" cy="27972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b="1" sz="4200">
                <a:latin typeface="Outfit"/>
                <a:ea typeface="Outfit"/>
                <a:cs typeface="Outfit"/>
                <a:sym typeface="Outfit"/>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3225" y="3748525"/>
            <a:ext cx="4535100" cy="49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sz="1700">
                <a:solidFill>
                  <a:schemeClr val="dk1"/>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319750" y="-1162050"/>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277167" y="31666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1045011" y="4674358"/>
            <a:ext cx="1863571" cy="786995"/>
            <a:chOff x="10246792" y="1904915"/>
            <a:chExt cx="1115577" cy="471085"/>
          </a:xfrm>
        </p:grpSpPr>
        <p:grpSp>
          <p:nvGrpSpPr>
            <p:cNvPr id="14" name="Google Shape;14;p2"/>
            <p:cNvGrpSpPr/>
            <p:nvPr/>
          </p:nvGrpSpPr>
          <p:grpSpPr>
            <a:xfrm>
              <a:off x="10246792" y="1904915"/>
              <a:ext cx="505977" cy="471085"/>
              <a:chOff x="11970604" y="1947803"/>
              <a:chExt cx="505977" cy="471085"/>
            </a:xfrm>
          </p:grpSpPr>
          <p:sp>
            <p:nvSpPr>
              <p:cNvPr id="15" name="Google Shape;15;p2"/>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 name="Google Shape;35;p2"/>
            <p:cNvGrpSpPr/>
            <p:nvPr/>
          </p:nvGrpSpPr>
          <p:grpSpPr>
            <a:xfrm>
              <a:off x="10856392" y="1904915"/>
              <a:ext cx="505977" cy="471085"/>
              <a:chOff x="11970604" y="1947803"/>
              <a:chExt cx="505977" cy="471085"/>
            </a:xfrm>
          </p:grpSpPr>
          <p:sp>
            <p:nvSpPr>
              <p:cNvPr id="36" name="Google Shape;36;p2"/>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6" name="Google Shape;56;p2"/>
          <p:cNvSpPr/>
          <p:nvPr/>
        </p:nvSpPr>
        <p:spPr>
          <a:xfrm rot="10800000">
            <a:off x="6912663" y="4436525"/>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30600" y="1056744"/>
            <a:ext cx="642000" cy="6420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6" name="Shape 426"/>
        <p:cNvGrpSpPr/>
        <p:nvPr/>
      </p:nvGrpSpPr>
      <p:grpSpPr>
        <a:xfrm>
          <a:off x="0" y="0"/>
          <a:ext cx="0" cy="0"/>
          <a:chOff x="0" y="0"/>
          <a:chExt cx="0" cy="0"/>
        </a:xfrm>
      </p:grpSpPr>
      <p:sp>
        <p:nvSpPr>
          <p:cNvPr id="427" name="Google Shape;427;p11"/>
          <p:cNvSpPr txBox="1"/>
          <p:nvPr>
            <p:ph hasCustomPrompt="1" type="title"/>
          </p:nvPr>
        </p:nvSpPr>
        <p:spPr>
          <a:xfrm>
            <a:off x="1284000" y="588323"/>
            <a:ext cx="6576000" cy="132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sz="85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428" name="Google Shape;428;p11"/>
          <p:cNvSpPr txBox="1"/>
          <p:nvPr>
            <p:ph idx="1" type="subTitle"/>
          </p:nvPr>
        </p:nvSpPr>
        <p:spPr>
          <a:xfrm>
            <a:off x="1284000" y="1848238"/>
            <a:ext cx="6576000" cy="371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7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29" name="Google Shape;429;p11"/>
          <p:cNvSpPr/>
          <p:nvPr/>
        </p:nvSpPr>
        <p:spPr>
          <a:xfrm rot="10800000">
            <a:off x="104513" y="427827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 name="Google Shape;430;p11"/>
          <p:cNvGrpSpPr/>
          <p:nvPr/>
        </p:nvGrpSpPr>
        <p:grpSpPr>
          <a:xfrm rot="10800000">
            <a:off x="7365898" y="-273667"/>
            <a:ext cx="1863571" cy="786995"/>
            <a:chOff x="10246792" y="1904915"/>
            <a:chExt cx="1115577" cy="471085"/>
          </a:xfrm>
        </p:grpSpPr>
        <p:grpSp>
          <p:nvGrpSpPr>
            <p:cNvPr id="431" name="Google Shape;431;p11"/>
            <p:cNvGrpSpPr/>
            <p:nvPr/>
          </p:nvGrpSpPr>
          <p:grpSpPr>
            <a:xfrm>
              <a:off x="10246792" y="1904915"/>
              <a:ext cx="505977" cy="471085"/>
              <a:chOff x="11970604" y="1947803"/>
              <a:chExt cx="505977" cy="471085"/>
            </a:xfrm>
          </p:grpSpPr>
          <p:sp>
            <p:nvSpPr>
              <p:cNvPr id="432" name="Google Shape;432;p11"/>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1"/>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1"/>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1"/>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1"/>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1"/>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1"/>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1"/>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1"/>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1"/>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1"/>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1"/>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1"/>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1"/>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1"/>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1"/>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1"/>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1"/>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1"/>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1"/>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11"/>
            <p:cNvGrpSpPr/>
            <p:nvPr/>
          </p:nvGrpSpPr>
          <p:grpSpPr>
            <a:xfrm>
              <a:off x="10856392" y="1904915"/>
              <a:ext cx="505977" cy="471085"/>
              <a:chOff x="11970604" y="1947803"/>
              <a:chExt cx="505977" cy="471085"/>
            </a:xfrm>
          </p:grpSpPr>
          <p:sp>
            <p:nvSpPr>
              <p:cNvPr id="453" name="Google Shape;453;p11"/>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1"/>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1"/>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1"/>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1"/>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1"/>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1"/>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1"/>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1"/>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1"/>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1"/>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1"/>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1"/>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1"/>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1"/>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1"/>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1"/>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1"/>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1"/>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1"/>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3" name="Google Shape;473;p11"/>
          <p:cNvSpPr/>
          <p:nvPr/>
        </p:nvSpPr>
        <p:spPr>
          <a:xfrm>
            <a:off x="343917" y="26531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1"/>
          <p:cNvSpPr/>
          <p:nvPr/>
        </p:nvSpPr>
        <p:spPr>
          <a:xfrm rot="-3750616">
            <a:off x="8264814" y="4634792"/>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rot="7529860">
            <a:off x="-962" y="2775590"/>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flipH="1" rot="5400000">
            <a:off x="8247337" y="1410103"/>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7" name="Shape 4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478" name="Shape 478"/>
        <p:cNvGrpSpPr/>
        <p:nvPr/>
      </p:nvGrpSpPr>
      <p:grpSpPr>
        <a:xfrm>
          <a:off x="0" y="0"/>
          <a:ext cx="0" cy="0"/>
          <a:chOff x="0" y="0"/>
          <a:chExt cx="0" cy="0"/>
        </a:xfrm>
      </p:grpSpPr>
      <p:sp>
        <p:nvSpPr>
          <p:cNvPr id="479" name="Google Shape;479;p13"/>
          <p:cNvSpPr txBox="1"/>
          <p:nvPr>
            <p:ph idx="1" type="subTitle"/>
          </p:nvPr>
        </p:nvSpPr>
        <p:spPr>
          <a:xfrm>
            <a:off x="1731034" y="1761091"/>
            <a:ext cx="2673900" cy="435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0" name="Google Shape;480;p13"/>
          <p:cNvSpPr txBox="1"/>
          <p:nvPr>
            <p:ph idx="2" type="subTitle"/>
          </p:nvPr>
        </p:nvSpPr>
        <p:spPr>
          <a:xfrm>
            <a:off x="1731034" y="1346125"/>
            <a:ext cx="2673900" cy="3549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200"/>
              <a:buFont typeface="Lexend"/>
              <a:buNone/>
              <a:defRPr b="1" sz="2700">
                <a:solidFill>
                  <a:schemeClr val="accent2"/>
                </a:solidFill>
                <a:latin typeface="Outfit"/>
                <a:ea typeface="Outfit"/>
                <a:cs typeface="Outfit"/>
                <a:sym typeface="Outfit"/>
              </a:defRPr>
            </a:lvl1pPr>
            <a:lvl2pPr lvl="1" rtl="0">
              <a:lnSpc>
                <a:spcPct val="100000"/>
              </a:lnSpc>
              <a:spcBef>
                <a:spcPts val="0"/>
              </a:spcBef>
              <a:spcAft>
                <a:spcPts val="0"/>
              </a:spcAft>
              <a:buSzPts val="2200"/>
              <a:buFont typeface="Lexend"/>
              <a:buNone/>
              <a:defRPr sz="2200">
                <a:latin typeface="Lexend"/>
                <a:ea typeface="Lexend"/>
                <a:cs typeface="Lexend"/>
                <a:sym typeface="Lexend"/>
              </a:defRPr>
            </a:lvl2pPr>
            <a:lvl3pPr lvl="2" rtl="0">
              <a:lnSpc>
                <a:spcPct val="100000"/>
              </a:lnSpc>
              <a:spcBef>
                <a:spcPts val="0"/>
              </a:spcBef>
              <a:spcAft>
                <a:spcPts val="0"/>
              </a:spcAft>
              <a:buSzPts val="2200"/>
              <a:buFont typeface="Lexend"/>
              <a:buNone/>
              <a:defRPr sz="2200">
                <a:latin typeface="Lexend"/>
                <a:ea typeface="Lexend"/>
                <a:cs typeface="Lexend"/>
                <a:sym typeface="Lexend"/>
              </a:defRPr>
            </a:lvl3pPr>
            <a:lvl4pPr lvl="3" rtl="0">
              <a:lnSpc>
                <a:spcPct val="100000"/>
              </a:lnSpc>
              <a:spcBef>
                <a:spcPts val="0"/>
              </a:spcBef>
              <a:spcAft>
                <a:spcPts val="0"/>
              </a:spcAft>
              <a:buSzPts val="2200"/>
              <a:buFont typeface="Lexend"/>
              <a:buNone/>
              <a:defRPr sz="2200">
                <a:latin typeface="Lexend"/>
                <a:ea typeface="Lexend"/>
                <a:cs typeface="Lexend"/>
                <a:sym typeface="Lexend"/>
              </a:defRPr>
            </a:lvl4pPr>
            <a:lvl5pPr lvl="4" rtl="0">
              <a:lnSpc>
                <a:spcPct val="100000"/>
              </a:lnSpc>
              <a:spcBef>
                <a:spcPts val="0"/>
              </a:spcBef>
              <a:spcAft>
                <a:spcPts val="0"/>
              </a:spcAft>
              <a:buSzPts val="2200"/>
              <a:buFont typeface="Lexend"/>
              <a:buNone/>
              <a:defRPr sz="2200">
                <a:latin typeface="Lexend"/>
                <a:ea typeface="Lexend"/>
                <a:cs typeface="Lexend"/>
                <a:sym typeface="Lexend"/>
              </a:defRPr>
            </a:lvl5pPr>
            <a:lvl6pPr lvl="5" rtl="0">
              <a:lnSpc>
                <a:spcPct val="100000"/>
              </a:lnSpc>
              <a:spcBef>
                <a:spcPts val="0"/>
              </a:spcBef>
              <a:spcAft>
                <a:spcPts val="0"/>
              </a:spcAft>
              <a:buSzPts val="2200"/>
              <a:buFont typeface="Lexend"/>
              <a:buNone/>
              <a:defRPr sz="2200">
                <a:latin typeface="Lexend"/>
                <a:ea typeface="Lexend"/>
                <a:cs typeface="Lexend"/>
                <a:sym typeface="Lexend"/>
              </a:defRPr>
            </a:lvl6pPr>
            <a:lvl7pPr lvl="6" rtl="0">
              <a:lnSpc>
                <a:spcPct val="100000"/>
              </a:lnSpc>
              <a:spcBef>
                <a:spcPts val="0"/>
              </a:spcBef>
              <a:spcAft>
                <a:spcPts val="0"/>
              </a:spcAft>
              <a:buSzPts val="2200"/>
              <a:buFont typeface="Lexend"/>
              <a:buNone/>
              <a:defRPr sz="2200">
                <a:latin typeface="Lexend"/>
                <a:ea typeface="Lexend"/>
                <a:cs typeface="Lexend"/>
                <a:sym typeface="Lexend"/>
              </a:defRPr>
            </a:lvl7pPr>
            <a:lvl8pPr lvl="7" rtl="0">
              <a:lnSpc>
                <a:spcPct val="100000"/>
              </a:lnSpc>
              <a:spcBef>
                <a:spcPts val="0"/>
              </a:spcBef>
              <a:spcAft>
                <a:spcPts val="0"/>
              </a:spcAft>
              <a:buSzPts val="2200"/>
              <a:buFont typeface="Lexend"/>
              <a:buNone/>
              <a:defRPr sz="2200">
                <a:latin typeface="Lexend"/>
                <a:ea typeface="Lexend"/>
                <a:cs typeface="Lexend"/>
                <a:sym typeface="Lexend"/>
              </a:defRPr>
            </a:lvl8pPr>
            <a:lvl9pPr lvl="8" rtl="0">
              <a:lnSpc>
                <a:spcPct val="100000"/>
              </a:lnSpc>
              <a:spcBef>
                <a:spcPts val="0"/>
              </a:spcBef>
              <a:spcAft>
                <a:spcPts val="0"/>
              </a:spcAft>
              <a:buSzPts val="2200"/>
              <a:buFont typeface="Lexend"/>
              <a:buNone/>
              <a:defRPr sz="2200">
                <a:latin typeface="Lexend"/>
                <a:ea typeface="Lexend"/>
                <a:cs typeface="Lexend"/>
                <a:sym typeface="Lexend"/>
              </a:defRPr>
            </a:lvl9pPr>
          </a:lstStyle>
          <a:p/>
        </p:txBody>
      </p:sp>
      <p:sp>
        <p:nvSpPr>
          <p:cNvPr id="481" name="Google Shape;481;p13"/>
          <p:cNvSpPr txBox="1"/>
          <p:nvPr>
            <p:ph idx="3" type="subTitle"/>
          </p:nvPr>
        </p:nvSpPr>
        <p:spPr>
          <a:xfrm>
            <a:off x="1731034" y="3927300"/>
            <a:ext cx="2673900" cy="435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2" name="Google Shape;482;p13"/>
          <p:cNvSpPr txBox="1"/>
          <p:nvPr>
            <p:ph idx="4" type="subTitle"/>
          </p:nvPr>
        </p:nvSpPr>
        <p:spPr>
          <a:xfrm>
            <a:off x="1731034" y="3512334"/>
            <a:ext cx="2673900" cy="3549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200"/>
              <a:buFont typeface="Lexend"/>
              <a:buNone/>
              <a:defRPr b="1" sz="2700">
                <a:solidFill>
                  <a:schemeClr val="accent2"/>
                </a:solidFill>
                <a:latin typeface="Outfit"/>
                <a:ea typeface="Outfit"/>
                <a:cs typeface="Outfit"/>
                <a:sym typeface="Outfit"/>
              </a:defRPr>
            </a:lvl1pPr>
            <a:lvl2pPr lvl="1" rtl="0">
              <a:lnSpc>
                <a:spcPct val="100000"/>
              </a:lnSpc>
              <a:spcBef>
                <a:spcPts val="0"/>
              </a:spcBef>
              <a:spcAft>
                <a:spcPts val="0"/>
              </a:spcAft>
              <a:buSzPts val="2200"/>
              <a:buFont typeface="Lexend"/>
              <a:buNone/>
              <a:defRPr sz="2200">
                <a:latin typeface="Lexend"/>
                <a:ea typeface="Lexend"/>
                <a:cs typeface="Lexend"/>
                <a:sym typeface="Lexend"/>
              </a:defRPr>
            </a:lvl2pPr>
            <a:lvl3pPr lvl="2" rtl="0">
              <a:lnSpc>
                <a:spcPct val="100000"/>
              </a:lnSpc>
              <a:spcBef>
                <a:spcPts val="0"/>
              </a:spcBef>
              <a:spcAft>
                <a:spcPts val="0"/>
              </a:spcAft>
              <a:buSzPts val="2200"/>
              <a:buFont typeface="Lexend"/>
              <a:buNone/>
              <a:defRPr sz="2200">
                <a:latin typeface="Lexend"/>
                <a:ea typeface="Lexend"/>
                <a:cs typeface="Lexend"/>
                <a:sym typeface="Lexend"/>
              </a:defRPr>
            </a:lvl3pPr>
            <a:lvl4pPr lvl="3" rtl="0">
              <a:lnSpc>
                <a:spcPct val="100000"/>
              </a:lnSpc>
              <a:spcBef>
                <a:spcPts val="0"/>
              </a:spcBef>
              <a:spcAft>
                <a:spcPts val="0"/>
              </a:spcAft>
              <a:buSzPts val="2200"/>
              <a:buFont typeface="Lexend"/>
              <a:buNone/>
              <a:defRPr sz="2200">
                <a:latin typeface="Lexend"/>
                <a:ea typeface="Lexend"/>
                <a:cs typeface="Lexend"/>
                <a:sym typeface="Lexend"/>
              </a:defRPr>
            </a:lvl4pPr>
            <a:lvl5pPr lvl="4" rtl="0">
              <a:lnSpc>
                <a:spcPct val="100000"/>
              </a:lnSpc>
              <a:spcBef>
                <a:spcPts val="0"/>
              </a:spcBef>
              <a:spcAft>
                <a:spcPts val="0"/>
              </a:spcAft>
              <a:buSzPts val="2200"/>
              <a:buFont typeface="Lexend"/>
              <a:buNone/>
              <a:defRPr sz="2200">
                <a:latin typeface="Lexend"/>
                <a:ea typeface="Lexend"/>
                <a:cs typeface="Lexend"/>
                <a:sym typeface="Lexend"/>
              </a:defRPr>
            </a:lvl5pPr>
            <a:lvl6pPr lvl="5" rtl="0">
              <a:lnSpc>
                <a:spcPct val="100000"/>
              </a:lnSpc>
              <a:spcBef>
                <a:spcPts val="0"/>
              </a:spcBef>
              <a:spcAft>
                <a:spcPts val="0"/>
              </a:spcAft>
              <a:buSzPts val="2200"/>
              <a:buFont typeface="Lexend"/>
              <a:buNone/>
              <a:defRPr sz="2200">
                <a:latin typeface="Lexend"/>
                <a:ea typeface="Lexend"/>
                <a:cs typeface="Lexend"/>
                <a:sym typeface="Lexend"/>
              </a:defRPr>
            </a:lvl6pPr>
            <a:lvl7pPr lvl="6" rtl="0">
              <a:lnSpc>
                <a:spcPct val="100000"/>
              </a:lnSpc>
              <a:spcBef>
                <a:spcPts val="0"/>
              </a:spcBef>
              <a:spcAft>
                <a:spcPts val="0"/>
              </a:spcAft>
              <a:buSzPts val="2200"/>
              <a:buFont typeface="Lexend"/>
              <a:buNone/>
              <a:defRPr sz="2200">
                <a:latin typeface="Lexend"/>
                <a:ea typeface="Lexend"/>
                <a:cs typeface="Lexend"/>
                <a:sym typeface="Lexend"/>
              </a:defRPr>
            </a:lvl7pPr>
            <a:lvl8pPr lvl="7" rtl="0">
              <a:lnSpc>
                <a:spcPct val="100000"/>
              </a:lnSpc>
              <a:spcBef>
                <a:spcPts val="0"/>
              </a:spcBef>
              <a:spcAft>
                <a:spcPts val="0"/>
              </a:spcAft>
              <a:buSzPts val="2200"/>
              <a:buFont typeface="Lexend"/>
              <a:buNone/>
              <a:defRPr sz="2200">
                <a:latin typeface="Lexend"/>
                <a:ea typeface="Lexend"/>
                <a:cs typeface="Lexend"/>
                <a:sym typeface="Lexend"/>
              </a:defRPr>
            </a:lvl8pPr>
            <a:lvl9pPr lvl="8" rtl="0">
              <a:lnSpc>
                <a:spcPct val="100000"/>
              </a:lnSpc>
              <a:spcBef>
                <a:spcPts val="0"/>
              </a:spcBef>
              <a:spcAft>
                <a:spcPts val="0"/>
              </a:spcAft>
              <a:buSzPts val="2200"/>
              <a:buFont typeface="Lexend"/>
              <a:buNone/>
              <a:defRPr sz="2200">
                <a:latin typeface="Lexend"/>
                <a:ea typeface="Lexend"/>
                <a:cs typeface="Lexend"/>
                <a:sym typeface="Lexend"/>
              </a:defRPr>
            </a:lvl9pPr>
          </a:lstStyle>
          <a:p/>
        </p:txBody>
      </p:sp>
      <p:sp>
        <p:nvSpPr>
          <p:cNvPr id="483" name="Google Shape;483;p13"/>
          <p:cNvSpPr txBox="1"/>
          <p:nvPr>
            <p:ph idx="5" type="subTitle"/>
          </p:nvPr>
        </p:nvSpPr>
        <p:spPr>
          <a:xfrm>
            <a:off x="1731034" y="2844195"/>
            <a:ext cx="2673900" cy="435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4" name="Google Shape;484;p13"/>
          <p:cNvSpPr txBox="1"/>
          <p:nvPr>
            <p:ph idx="6" type="subTitle"/>
          </p:nvPr>
        </p:nvSpPr>
        <p:spPr>
          <a:xfrm>
            <a:off x="1731034" y="2429230"/>
            <a:ext cx="2673900" cy="3549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200"/>
              <a:buFont typeface="Lexend"/>
              <a:buNone/>
              <a:defRPr b="1" sz="2700">
                <a:solidFill>
                  <a:schemeClr val="accent2"/>
                </a:solidFill>
                <a:latin typeface="Outfit"/>
                <a:ea typeface="Outfit"/>
                <a:cs typeface="Outfit"/>
                <a:sym typeface="Outfit"/>
              </a:defRPr>
            </a:lvl1pPr>
            <a:lvl2pPr lvl="1" rtl="0">
              <a:lnSpc>
                <a:spcPct val="100000"/>
              </a:lnSpc>
              <a:spcBef>
                <a:spcPts val="0"/>
              </a:spcBef>
              <a:spcAft>
                <a:spcPts val="0"/>
              </a:spcAft>
              <a:buSzPts val="2200"/>
              <a:buFont typeface="Lexend"/>
              <a:buNone/>
              <a:defRPr sz="2200">
                <a:latin typeface="Lexend"/>
                <a:ea typeface="Lexend"/>
                <a:cs typeface="Lexend"/>
                <a:sym typeface="Lexend"/>
              </a:defRPr>
            </a:lvl2pPr>
            <a:lvl3pPr lvl="2" rtl="0">
              <a:lnSpc>
                <a:spcPct val="100000"/>
              </a:lnSpc>
              <a:spcBef>
                <a:spcPts val="0"/>
              </a:spcBef>
              <a:spcAft>
                <a:spcPts val="0"/>
              </a:spcAft>
              <a:buSzPts val="2200"/>
              <a:buFont typeface="Lexend"/>
              <a:buNone/>
              <a:defRPr sz="2200">
                <a:latin typeface="Lexend"/>
                <a:ea typeface="Lexend"/>
                <a:cs typeface="Lexend"/>
                <a:sym typeface="Lexend"/>
              </a:defRPr>
            </a:lvl3pPr>
            <a:lvl4pPr lvl="3" rtl="0">
              <a:lnSpc>
                <a:spcPct val="100000"/>
              </a:lnSpc>
              <a:spcBef>
                <a:spcPts val="0"/>
              </a:spcBef>
              <a:spcAft>
                <a:spcPts val="0"/>
              </a:spcAft>
              <a:buSzPts val="2200"/>
              <a:buFont typeface="Lexend"/>
              <a:buNone/>
              <a:defRPr sz="2200">
                <a:latin typeface="Lexend"/>
                <a:ea typeface="Lexend"/>
                <a:cs typeface="Lexend"/>
                <a:sym typeface="Lexend"/>
              </a:defRPr>
            </a:lvl4pPr>
            <a:lvl5pPr lvl="4" rtl="0">
              <a:lnSpc>
                <a:spcPct val="100000"/>
              </a:lnSpc>
              <a:spcBef>
                <a:spcPts val="0"/>
              </a:spcBef>
              <a:spcAft>
                <a:spcPts val="0"/>
              </a:spcAft>
              <a:buSzPts val="2200"/>
              <a:buFont typeface="Lexend"/>
              <a:buNone/>
              <a:defRPr sz="2200">
                <a:latin typeface="Lexend"/>
                <a:ea typeface="Lexend"/>
                <a:cs typeface="Lexend"/>
                <a:sym typeface="Lexend"/>
              </a:defRPr>
            </a:lvl5pPr>
            <a:lvl6pPr lvl="5" rtl="0">
              <a:lnSpc>
                <a:spcPct val="100000"/>
              </a:lnSpc>
              <a:spcBef>
                <a:spcPts val="0"/>
              </a:spcBef>
              <a:spcAft>
                <a:spcPts val="0"/>
              </a:spcAft>
              <a:buSzPts val="2200"/>
              <a:buFont typeface="Lexend"/>
              <a:buNone/>
              <a:defRPr sz="2200">
                <a:latin typeface="Lexend"/>
                <a:ea typeface="Lexend"/>
                <a:cs typeface="Lexend"/>
                <a:sym typeface="Lexend"/>
              </a:defRPr>
            </a:lvl6pPr>
            <a:lvl7pPr lvl="6" rtl="0">
              <a:lnSpc>
                <a:spcPct val="100000"/>
              </a:lnSpc>
              <a:spcBef>
                <a:spcPts val="0"/>
              </a:spcBef>
              <a:spcAft>
                <a:spcPts val="0"/>
              </a:spcAft>
              <a:buSzPts val="2200"/>
              <a:buFont typeface="Lexend"/>
              <a:buNone/>
              <a:defRPr sz="2200">
                <a:latin typeface="Lexend"/>
                <a:ea typeface="Lexend"/>
                <a:cs typeface="Lexend"/>
                <a:sym typeface="Lexend"/>
              </a:defRPr>
            </a:lvl7pPr>
            <a:lvl8pPr lvl="7" rtl="0">
              <a:lnSpc>
                <a:spcPct val="100000"/>
              </a:lnSpc>
              <a:spcBef>
                <a:spcPts val="0"/>
              </a:spcBef>
              <a:spcAft>
                <a:spcPts val="0"/>
              </a:spcAft>
              <a:buSzPts val="2200"/>
              <a:buFont typeface="Lexend"/>
              <a:buNone/>
              <a:defRPr sz="2200">
                <a:latin typeface="Lexend"/>
                <a:ea typeface="Lexend"/>
                <a:cs typeface="Lexend"/>
                <a:sym typeface="Lexend"/>
              </a:defRPr>
            </a:lvl8pPr>
            <a:lvl9pPr lvl="8" rtl="0">
              <a:lnSpc>
                <a:spcPct val="100000"/>
              </a:lnSpc>
              <a:spcBef>
                <a:spcPts val="0"/>
              </a:spcBef>
              <a:spcAft>
                <a:spcPts val="0"/>
              </a:spcAft>
              <a:buSzPts val="2200"/>
              <a:buFont typeface="Lexend"/>
              <a:buNone/>
              <a:defRPr sz="2200">
                <a:latin typeface="Lexend"/>
                <a:ea typeface="Lexend"/>
                <a:cs typeface="Lexend"/>
                <a:sym typeface="Lexend"/>
              </a:defRPr>
            </a:lvl9pPr>
          </a:lstStyle>
          <a:p/>
        </p:txBody>
      </p:sp>
      <p:sp>
        <p:nvSpPr>
          <p:cNvPr id="485" name="Google Shape;485;p13"/>
          <p:cNvSpPr txBox="1"/>
          <p:nvPr>
            <p:ph idx="7" type="subTitle"/>
          </p:nvPr>
        </p:nvSpPr>
        <p:spPr>
          <a:xfrm>
            <a:off x="5535859" y="1761091"/>
            <a:ext cx="2673900" cy="435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6" name="Google Shape;486;p13"/>
          <p:cNvSpPr txBox="1"/>
          <p:nvPr>
            <p:ph idx="8" type="subTitle"/>
          </p:nvPr>
        </p:nvSpPr>
        <p:spPr>
          <a:xfrm>
            <a:off x="5535859" y="1346125"/>
            <a:ext cx="2673900" cy="3549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200"/>
              <a:buFont typeface="Lexend"/>
              <a:buNone/>
              <a:defRPr b="1" sz="2700">
                <a:solidFill>
                  <a:schemeClr val="accent2"/>
                </a:solidFill>
                <a:latin typeface="Outfit"/>
                <a:ea typeface="Outfit"/>
                <a:cs typeface="Outfit"/>
                <a:sym typeface="Outfit"/>
              </a:defRPr>
            </a:lvl1pPr>
            <a:lvl2pPr lvl="1" rtl="0">
              <a:lnSpc>
                <a:spcPct val="100000"/>
              </a:lnSpc>
              <a:spcBef>
                <a:spcPts val="0"/>
              </a:spcBef>
              <a:spcAft>
                <a:spcPts val="0"/>
              </a:spcAft>
              <a:buSzPts val="2200"/>
              <a:buFont typeface="Lexend"/>
              <a:buNone/>
              <a:defRPr sz="2200">
                <a:latin typeface="Lexend"/>
                <a:ea typeface="Lexend"/>
                <a:cs typeface="Lexend"/>
                <a:sym typeface="Lexend"/>
              </a:defRPr>
            </a:lvl2pPr>
            <a:lvl3pPr lvl="2" rtl="0">
              <a:lnSpc>
                <a:spcPct val="100000"/>
              </a:lnSpc>
              <a:spcBef>
                <a:spcPts val="0"/>
              </a:spcBef>
              <a:spcAft>
                <a:spcPts val="0"/>
              </a:spcAft>
              <a:buSzPts val="2200"/>
              <a:buFont typeface="Lexend"/>
              <a:buNone/>
              <a:defRPr sz="2200">
                <a:latin typeface="Lexend"/>
                <a:ea typeface="Lexend"/>
                <a:cs typeface="Lexend"/>
                <a:sym typeface="Lexend"/>
              </a:defRPr>
            </a:lvl3pPr>
            <a:lvl4pPr lvl="3" rtl="0">
              <a:lnSpc>
                <a:spcPct val="100000"/>
              </a:lnSpc>
              <a:spcBef>
                <a:spcPts val="0"/>
              </a:spcBef>
              <a:spcAft>
                <a:spcPts val="0"/>
              </a:spcAft>
              <a:buSzPts val="2200"/>
              <a:buFont typeface="Lexend"/>
              <a:buNone/>
              <a:defRPr sz="2200">
                <a:latin typeface="Lexend"/>
                <a:ea typeface="Lexend"/>
                <a:cs typeface="Lexend"/>
                <a:sym typeface="Lexend"/>
              </a:defRPr>
            </a:lvl4pPr>
            <a:lvl5pPr lvl="4" rtl="0">
              <a:lnSpc>
                <a:spcPct val="100000"/>
              </a:lnSpc>
              <a:spcBef>
                <a:spcPts val="0"/>
              </a:spcBef>
              <a:spcAft>
                <a:spcPts val="0"/>
              </a:spcAft>
              <a:buSzPts val="2200"/>
              <a:buFont typeface="Lexend"/>
              <a:buNone/>
              <a:defRPr sz="2200">
                <a:latin typeface="Lexend"/>
                <a:ea typeface="Lexend"/>
                <a:cs typeface="Lexend"/>
                <a:sym typeface="Lexend"/>
              </a:defRPr>
            </a:lvl5pPr>
            <a:lvl6pPr lvl="5" rtl="0">
              <a:lnSpc>
                <a:spcPct val="100000"/>
              </a:lnSpc>
              <a:spcBef>
                <a:spcPts val="0"/>
              </a:spcBef>
              <a:spcAft>
                <a:spcPts val="0"/>
              </a:spcAft>
              <a:buSzPts val="2200"/>
              <a:buFont typeface="Lexend"/>
              <a:buNone/>
              <a:defRPr sz="2200">
                <a:latin typeface="Lexend"/>
                <a:ea typeface="Lexend"/>
                <a:cs typeface="Lexend"/>
                <a:sym typeface="Lexend"/>
              </a:defRPr>
            </a:lvl6pPr>
            <a:lvl7pPr lvl="6" rtl="0">
              <a:lnSpc>
                <a:spcPct val="100000"/>
              </a:lnSpc>
              <a:spcBef>
                <a:spcPts val="0"/>
              </a:spcBef>
              <a:spcAft>
                <a:spcPts val="0"/>
              </a:spcAft>
              <a:buSzPts val="2200"/>
              <a:buFont typeface="Lexend"/>
              <a:buNone/>
              <a:defRPr sz="2200">
                <a:latin typeface="Lexend"/>
                <a:ea typeface="Lexend"/>
                <a:cs typeface="Lexend"/>
                <a:sym typeface="Lexend"/>
              </a:defRPr>
            </a:lvl7pPr>
            <a:lvl8pPr lvl="7" rtl="0">
              <a:lnSpc>
                <a:spcPct val="100000"/>
              </a:lnSpc>
              <a:spcBef>
                <a:spcPts val="0"/>
              </a:spcBef>
              <a:spcAft>
                <a:spcPts val="0"/>
              </a:spcAft>
              <a:buSzPts val="2200"/>
              <a:buFont typeface="Lexend"/>
              <a:buNone/>
              <a:defRPr sz="2200">
                <a:latin typeface="Lexend"/>
                <a:ea typeface="Lexend"/>
                <a:cs typeface="Lexend"/>
                <a:sym typeface="Lexend"/>
              </a:defRPr>
            </a:lvl8pPr>
            <a:lvl9pPr lvl="8" rtl="0">
              <a:lnSpc>
                <a:spcPct val="100000"/>
              </a:lnSpc>
              <a:spcBef>
                <a:spcPts val="0"/>
              </a:spcBef>
              <a:spcAft>
                <a:spcPts val="0"/>
              </a:spcAft>
              <a:buSzPts val="2200"/>
              <a:buFont typeface="Lexend"/>
              <a:buNone/>
              <a:defRPr sz="2200">
                <a:latin typeface="Lexend"/>
                <a:ea typeface="Lexend"/>
                <a:cs typeface="Lexend"/>
                <a:sym typeface="Lexend"/>
              </a:defRPr>
            </a:lvl9pPr>
          </a:lstStyle>
          <a:p/>
        </p:txBody>
      </p:sp>
      <p:sp>
        <p:nvSpPr>
          <p:cNvPr id="487" name="Google Shape;487;p13"/>
          <p:cNvSpPr txBox="1"/>
          <p:nvPr>
            <p:ph idx="9" type="subTitle"/>
          </p:nvPr>
        </p:nvSpPr>
        <p:spPr>
          <a:xfrm>
            <a:off x="5535859" y="3927298"/>
            <a:ext cx="2673900" cy="435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8" name="Google Shape;488;p13"/>
          <p:cNvSpPr txBox="1"/>
          <p:nvPr>
            <p:ph idx="13" type="subTitle"/>
          </p:nvPr>
        </p:nvSpPr>
        <p:spPr>
          <a:xfrm>
            <a:off x="5535859" y="3512333"/>
            <a:ext cx="2673900" cy="3549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200"/>
              <a:buFont typeface="Lexend"/>
              <a:buNone/>
              <a:defRPr b="1" sz="2700">
                <a:solidFill>
                  <a:schemeClr val="accent2"/>
                </a:solidFill>
                <a:latin typeface="Outfit"/>
                <a:ea typeface="Outfit"/>
                <a:cs typeface="Outfit"/>
                <a:sym typeface="Outfit"/>
              </a:defRPr>
            </a:lvl1pPr>
            <a:lvl2pPr lvl="1" rtl="0">
              <a:lnSpc>
                <a:spcPct val="100000"/>
              </a:lnSpc>
              <a:spcBef>
                <a:spcPts val="0"/>
              </a:spcBef>
              <a:spcAft>
                <a:spcPts val="0"/>
              </a:spcAft>
              <a:buSzPts val="2200"/>
              <a:buFont typeface="Lexend"/>
              <a:buNone/>
              <a:defRPr sz="2200">
                <a:latin typeface="Lexend"/>
                <a:ea typeface="Lexend"/>
                <a:cs typeface="Lexend"/>
                <a:sym typeface="Lexend"/>
              </a:defRPr>
            </a:lvl2pPr>
            <a:lvl3pPr lvl="2" rtl="0">
              <a:lnSpc>
                <a:spcPct val="100000"/>
              </a:lnSpc>
              <a:spcBef>
                <a:spcPts val="0"/>
              </a:spcBef>
              <a:spcAft>
                <a:spcPts val="0"/>
              </a:spcAft>
              <a:buSzPts val="2200"/>
              <a:buFont typeface="Lexend"/>
              <a:buNone/>
              <a:defRPr sz="2200">
                <a:latin typeface="Lexend"/>
                <a:ea typeface="Lexend"/>
                <a:cs typeface="Lexend"/>
                <a:sym typeface="Lexend"/>
              </a:defRPr>
            </a:lvl3pPr>
            <a:lvl4pPr lvl="3" rtl="0">
              <a:lnSpc>
                <a:spcPct val="100000"/>
              </a:lnSpc>
              <a:spcBef>
                <a:spcPts val="0"/>
              </a:spcBef>
              <a:spcAft>
                <a:spcPts val="0"/>
              </a:spcAft>
              <a:buSzPts val="2200"/>
              <a:buFont typeface="Lexend"/>
              <a:buNone/>
              <a:defRPr sz="2200">
                <a:latin typeface="Lexend"/>
                <a:ea typeface="Lexend"/>
                <a:cs typeface="Lexend"/>
                <a:sym typeface="Lexend"/>
              </a:defRPr>
            </a:lvl4pPr>
            <a:lvl5pPr lvl="4" rtl="0">
              <a:lnSpc>
                <a:spcPct val="100000"/>
              </a:lnSpc>
              <a:spcBef>
                <a:spcPts val="0"/>
              </a:spcBef>
              <a:spcAft>
                <a:spcPts val="0"/>
              </a:spcAft>
              <a:buSzPts val="2200"/>
              <a:buFont typeface="Lexend"/>
              <a:buNone/>
              <a:defRPr sz="2200">
                <a:latin typeface="Lexend"/>
                <a:ea typeface="Lexend"/>
                <a:cs typeface="Lexend"/>
                <a:sym typeface="Lexend"/>
              </a:defRPr>
            </a:lvl5pPr>
            <a:lvl6pPr lvl="5" rtl="0">
              <a:lnSpc>
                <a:spcPct val="100000"/>
              </a:lnSpc>
              <a:spcBef>
                <a:spcPts val="0"/>
              </a:spcBef>
              <a:spcAft>
                <a:spcPts val="0"/>
              </a:spcAft>
              <a:buSzPts val="2200"/>
              <a:buFont typeface="Lexend"/>
              <a:buNone/>
              <a:defRPr sz="2200">
                <a:latin typeface="Lexend"/>
                <a:ea typeface="Lexend"/>
                <a:cs typeface="Lexend"/>
                <a:sym typeface="Lexend"/>
              </a:defRPr>
            </a:lvl6pPr>
            <a:lvl7pPr lvl="6" rtl="0">
              <a:lnSpc>
                <a:spcPct val="100000"/>
              </a:lnSpc>
              <a:spcBef>
                <a:spcPts val="0"/>
              </a:spcBef>
              <a:spcAft>
                <a:spcPts val="0"/>
              </a:spcAft>
              <a:buSzPts val="2200"/>
              <a:buFont typeface="Lexend"/>
              <a:buNone/>
              <a:defRPr sz="2200">
                <a:latin typeface="Lexend"/>
                <a:ea typeface="Lexend"/>
                <a:cs typeface="Lexend"/>
                <a:sym typeface="Lexend"/>
              </a:defRPr>
            </a:lvl7pPr>
            <a:lvl8pPr lvl="7" rtl="0">
              <a:lnSpc>
                <a:spcPct val="100000"/>
              </a:lnSpc>
              <a:spcBef>
                <a:spcPts val="0"/>
              </a:spcBef>
              <a:spcAft>
                <a:spcPts val="0"/>
              </a:spcAft>
              <a:buSzPts val="2200"/>
              <a:buFont typeface="Lexend"/>
              <a:buNone/>
              <a:defRPr sz="2200">
                <a:latin typeface="Lexend"/>
                <a:ea typeface="Lexend"/>
                <a:cs typeface="Lexend"/>
                <a:sym typeface="Lexend"/>
              </a:defRPr>
            </a:lvl8pPr>
            <a:lvl9pPr lvl="8" rtl="0">
              <a:lnSpc>
                <a:spcPct val="100000"/>
              </a:lnSpc>
              <a:spcBef>
                <a:spcPts val="0"/>
              </a:spcBef>
              <a:spcAft>
                <a:spcPts val="0"/>
              </a:spcAft>
              <a:buSzPts val="2200"/>
              <a:buFont typeface="Lexend"/>
              <a:buNone/>
              <a:defRPr sz="2200">
                <a:latin typeface="Lexend"/>
                <a:ea typeface="Lexend"/>
                <a:cs typeface="Lexend"/>
                <a:sym typeface="Lexend"/>
              </a:defRPr>
            </a:lvl9pPr>
          </a:lstStyle>
          <a:p/>
        </p:txBody>
      </p:sp>
      <p:sp>
        <p:nvSpPr>
          <p:cNvPr id="489" name="Google Shape;489;p13"/>
          <p:cNvSpPr txBox="1"/>
          <p:nvPr>
            <p:ph idx="14" type="subTitle"/>
          </p:nvPr>
        </p:nvSpPr>
        <p:spPr>
          <a:xfrm>
            <a:off x="5535859" y="2844194"/>
            <a:ext cx="2673900" cy="4353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18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90" name="Google Shape;490;p13"/>
          <p:cNvSpPr txBox="1"/>
          <p:nvPr>
            <p:ph idx="15" type="subTitle"/>
          </p:nvPr>
        </p:nvSpPr>
        <p:spPr>
          <a:xfrm>
            <a:off x="5535859" y="2429229"/>
            <a:ext cx="2673900" cy="354900"/>
          </a:xfrm>
          <a:prstGeom prst="rect">
            <a:avLst/>
          </a:prstGeom>
        </p:spPr>
        <p:txBody>
          <a:bodyPr anchorCtr="0" anchor="t" bIns="91425" lIns="91425" spcFirstLastPara="1" rIns="91425" wrap="square" tIns="0">
            <a:noAutofit/>
          </a:bodyPr>
          <a:lstStyle>
            <a:lvl1pPr lvl="0" rtl="0">
              <a:lnSpc>
                <a:spcPct val="100000"/>
              </a:lnSpc>
              <a:spcBef>
                <a:spcPts val="0"/>
              </a:spcBef>
              <a:spcAft>
                <a:spcPts val="0"/>
              </a:spcAft>
              <a:buSzPts val="2200"/>
              <a:buFont typeface="Lexend"/>
              <a:buNone/>
              <a:defRPr b="1" sz="2700">
                <a:solidFill>
                  <a:schemeClr val="accent2"/>
                </a:solidFill>
                <a:latin typeface="Outfit"/>
                <a:ea typeface="Outfit"/>
                <a:cs typeface="Outfit"/>
                <a:sym typeface="Outfit"/>
              </a:defRPr>
            </a:lvl1pPr>
            <a:lvl2pPr lvl="1" rtl="0">
              <a:lnSpc>
                <a:spcPct val="100000"/>
              </a:lnSpc>
              <a:spcBef>
                <a:spcPts val="0"/>
              </a:spcBef>
              <a:spcAft>
                <a:spcPts val="0"/>
              </a:spcAft>
              <a:buSzPts val="2200"/>
              <a:buFont typeface="Lexend"/>
              <a:buNone/>
              <a:defRPr sz="2200">
                <a:latin typeface="Lexend"/>
                <a:ea typeface="Lexend"/>
                <a:cs typeface="Lexend"/>
                <a:sym typeface="Lexend"/>
              </a:defRPr>
            </a:lvl2pPr>
            <a:lvl3pPr lvl="2" rtl="0">
              <a:lnSpc>
                <a:spcPct val="100000"/>
              </a:lnSpc>
              <a:spcBef>
                <a:spcPts val="0"/>
              </a:spcBef>
              <a:spcAft>
                <a:spcPts val="0"/>
              </a:spcAft>
              <a:buSzPts val="2200"/>
              <a:buFont typeface="Lexend"/>
              <a:buNone/>
              <a:defRPr sz="2200">
                <a:latin typeface="Lexend"/>
                <a:ea typeface="Lexend"/>
                <a:cs typeface="Lexend"/>
                <a:sym typeface="Lexend"/>
              </a:defRPr>
            </a:lvl3pPr>
            <a:lvl4pPr lvl="3" rtl="0">
              <a:lnSpc>
                <a:spcPct val="100000"/>
              </a:lnSpc>
              <a:spcBef>
                <a:spcPts val="0"/>
              </a:spcBef>
              <a:spcAft>
                <a:spcPts val="0"/>
              </a:spcAft>
              <a:buSzPts val="2200"/>
              <a:buFont typeface="Lexend"/>
              <a:buNone/>
              <a:defRPr sz="2200">
                <a:latin typeface="Lexend"/>
                <a:ea typeface="Lexend"/>
                <a:cs typeface="Lexend"/>
                <a:sym typeface="Lexend"/>
              </a:defRPr>
            </a:lvl4pPr>
            <a:lvl5pPr lvl="4" rtl="0">
              <a:lnSpc>
                <a:spcPct val="100000"/>
              </a:lnSpc>
              <a:spcBef>
                <a:spcPts val="0"/>
              </a:spcBef>
              <a:spcAft>
                <a:spcPts val="0"/>
              </a:spcAft>
              <a:buSzPts val="2200"/>
              <a:buFont typeface="Lexend"/>
              <a:buNone/>
              <a:defRPr sz="2200">
                <a:latin typeface="Lexend"/>
                <a:ea typeface="Lexend"/>
                <a:cs typeface="Lexend"/>
                <a:sym typeface="Lexend"/>
              </a:defRPr>
            </a:lvl5pPr>
            <a:lvl6pPr lvl="5" rtl="0">
              <a:lnSpc>
                <a:spcPct val="100000"/>
              </a:lnSpc>
              <a:spcBef>
                <a:spcPts val="0"/>
              </a:spcBef>
              <a:spcAft>
                <a:spcPts val="0"/>
              </a:spcAft>
              <a:buSzPts val="2200"/>
              <a:buFont typeface="Lexend"/>
              <a:buNone/>
              <a:defRPr sz="2200">
                <a:latin typeface="Lexend"/>
                <a:ea typeface="Lexend"/>
                <a:cs typeface="Lexend"/>
                <a:sym typeface="Lexend"/>
              </a:defRPr>
            </a:lvl6pPr>
            <a:lvl7pPr lvl="6" rtl="0">
              <a:lnSpc>
                <a:spcPct val="100000"/>
              </a:lnSpc>
              <a:spcBef>
                <a:spcPts val="0"/>
              </a:spcBef>
              <a:spcAft>
                <a:spcPts val="0"/>
              </a:spcAft>
              <a:buSzPts val="2200"/>
              <a:buFont typeface="Lexend"/>
              <a:buNone/>
              <a:defRPr sz="2200">
                <a:latin typeface="Lexend"/>
                <a:ea typeface="Lexend"/>
                <a:cs typeface="Lexend"/>
                <a:sym typeface="Lexend"/>
              </a:defRPr>
            </a:lvl7pPr>
            <a:lvl8pPr lvl="7" rtl="0">
              <a:lnSpc>
                <a:spcPct val="100000"/>
              </a:lnSpc>
              <a:spcBef>
                <a:spcPts val="0"/>
              </a:spcBef>
              <a:spcAft>
                <a:spcPts val="0"/>
              </a:spcAft>
              <a:buSzPts val="2200"/>
              <a:buFont typeface="Lexend"/>
              <a:buNone/>
              <a:defRPr sz="2200">
                <a:latin typeface="Lexend"/>
                <a:ea typeface="Lexend"/>
                <a:cs typeface="Lexend"/>
                <a:sym typeface="Lexend"/>
              </a:defRPr>
            </a:lvl8pPr>
            <a:lvl9pPr lvl="8" rtl="0">
              <a:lnSpc>
                <a:spcPct val="100000"/>
              </a:lnSpc>
              <a:spcBef>
                <a:spcPts val="0"/>
              </a:spcBef>
              <a:spcAft>
                <a:spcPts val="0"/>
              </a:spcAft>
              <a:buSzPts val="2200"/>
              <a:buFont typeface="Lexend"/>
              <a:buNone/>
              <a:defRPr sz="2200">
                <a:latin typeface="Lexend"/>
                <a:ea typeface="Lexend"/>
                <a:cs typeface="Lexend"/>
                <a:sym typeface="Lexend"/>
              </a:defRPr>
            </a:lvl9pPr>
          </a:lstStyle>
          <a:p/>
        </p:txBody>
      </p:sp>
      <p:sp>
        <p:nvSpPr>
          <p:cNvPr id="491" name="Google Shape;491;p13"/>
          <p:cNvSpPr txBox="1"/>
          <p:nvPr>
            <p:ph hasCustomPrompt="1" type="title"/>
          </p:nvPr>
        </p:nvSpPr>
        <p:spPr>
          <a:xfrm>
            <a:off x="934241" y="1470950"/>
            <a:ext cx="713100" cy="548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800"/>
              <a:buNone/>
              <a:defRPr b="1" sz="3000">
                <a:solidFill>
                  <a:schemeClr val="lt1"/>
                </a:solidFill>
              </a:defRPr>
            </a:lvl1pPr>
            <a:lvl2pPr lvl="1" rtl="0" algn="ctr">
              <a:spcBef>
                <a:spcPts val="0"/>
              </a:spcBef>
              <a:spcAft>
                <a:spcPts val="0"/>
              </a:spcAft>
              <a:buSzPts val="2800"/>
              <a:buFont typeface="Lexend"/>
              <a:buNone/>
              <a:defRPr sz="2800">
                <a:latin typeface="Lexend"/>
                <a:ea typeface="Lexend"/>
                <a:cs typeface="Lexend"/>
                <a:sym typeface="Lexend"/>
              </a:defRPr>
            </a:lvl2pPr>
            <a:lvl3pPr lvl="2" rtl="0" algn="ctr">
              <a:spcBef>
                <a:spcPts val="0"/>
              </a:spcBef>
              <a:spcAft>
                <a:spcPts val="0"/>
              </a:spcAft>
              <a:buSzPts val="2800"/>
              <a:buFont typeface="Lexend"/>
              <a:buNone/>
              <a:defRPr sz="2800">
                <a:latin typeface="Lexend"/>
                <a:ea typeface="Lexend"/>
                <a:cs typeface="Lexend"/>
                <a:sym typeface="Lexend"/>
              </a:defRPr>
            </a:lvl3pPr>
            <a:lvl4pPr lvl="3" rtl="0" algn="ctr">
              <a:spcBef>
                <a:spcPts val="0"/>
              </a:spcBef>
              <a:spcAft>
                <a:spcPts val="0"/>
              </a:spcAft>
              <a:buSzPts val="2800"/>
              <a:buFont typeface="Lexend"/>
              <a:buNone/>
              <a:defRPr sz="2800">
                <a:latin typeface="Lexend"/>
                <a:ea typeface="Lexend"/>
                <a:cs typeface="Lexend"/>
                <a:sym typeface="Lexend"/>
              </a:defRPr>
            </a:lvl4pPr>
            <a:lvl5pPr lvl="4" rtl="0" algn="ctr">
              <a:spcBef>
                <a:spcPts val="0"/>
              </a:spcBef>
              <a:spcAft>
                <a:spcPts val="0"/>
              </a:spcAft>
              <a:buSzPts val="2800"/>
              <a:buFont typeface="Lexend"/>
              <a:buNone/>
              <a:defRPr sz="2800">
                <a:latin typeface="Lexend"/>
                <a:ea typeface="Lexend"/>
                <a:cs typeface="Lexend"/>
                <a:sym typeface="Lexend"/>
              </a:defRPr>
            </a:lvl5pPr>
            <a:lvl6pPr lvl="5" rtl="0" algn="ctr">
              <a:spcBef>
                <a:spcPts val="0"/>
              </a:spcBef>
              <a:spcAft>
                <a:spcPts val="0"/>
              </a:spcAft>
              <a:buSzPts val="2800"/>
              <a:buFont typeface="Lexend"/>
              <a:buNone/>
              <a:defRPr sz="2800">
                <a:latin typeface="Lexend"/>
                <a:ea typeface="Lexend"/>
                <a:cs typeface="Lexend"/>
                <a:sym typeface="Lexend"/>
              </a:defRPr>
            </a:lvl6pPr>
            <a:lvl7pPr lvl="6" rtl="0" algn="ctr">
              <a:spcBef>
                <a:spcPts val="0"/>
              </a:spcBef>
              <a:spcAft>
                <a:spcPts val="0"/>
              </a:spcAft>
              <a:buSzPts val="2800"/>
              <a:buFont typeface="Lexend"/>
              <a:buNone/>
              <a:defRPr sz="2800">
                <a:latin typeface="Lexend"/>
                <a:ea typeface="Lexend"/>
                <a:cs typeface="Lexend"/>
                <a:sym typeface="Lexend"/>
              </a:defRPr>
            </a:lvl7pPr>
            <a:lvl8pPr lvl="7" rtl="0" algn="ctr">
              <a:spcBef>
                <a:spcPts val="0"/>
              </a:spcBef>
              <a:spcAft>
                <a:spcPts val="0"/>
              </a:spcAft>
              <a:buSzPts val="2800"/>
              <a:buFont typeface="Lexend"/>
              <a:buNone/>
              <a:defRPr sz="2800">
                <a:latin typeface="Lexend"/>
                <a:ea typeface="Lexend"/>
                <a:cs typeface="Lexend"/>
                <a:sym typeface="Lexend"/>
              </a:defRPr>
            </a:lvl8pPr>
            <a:lvl9pPr lvl="8" rtl="0" algn="ctr">
              <a:spcBef>
                <a:spcPts val="0"/>
              </a:spcBef>
              <a:spcAft>
                <a:spcPts val="0"/>
              </a:spcAft>
              <a:buSzPts val="2800"/>
              <a:buFont typeface="Lexend"/>
              <a:buNone/>
              <a:defRPr sz="2800">
                <a:latin typeface="Lexend"/>
                <a:ea typeface="Lexend"/>
                <a:cs typeface="Lexend"/>
                <a:sym typeface="Lexend"/>
              </a:defRPr>
            </a:lvl9pPr>
          </a:lstStyle>
          <a:p>
            <a:r>
              <a:t>xx%</a:t>
            </a:r>
          </a:p>
        </p:txBody>
      </p:sp>
      <p:sp>
        <p:nvSpPr>
          <p:cNvPr id="492" name="Google Shape;492;p13"/>
          <p:cNvSpPr txBox="1"/>
          <p:nvPr>
            <p:ph hasCustomPrompt="1" idx="16" type="title"/>
          </p:nvPr>
        </p:nvSpPr>
        <p:spPr>
          <a:xfrm>
            <a:off x="934241" y="3637150"/>
            <a:ext cx="713100" cy="548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800"/>
              <a:buNone/>
              <a:defRPr b="1" sz="3000">
                <a:solidFill>
                  <a:schemeClr val="lt1"/>
                </a:solidFill>
              </a:defRPr>
            </a:lvl1pPr>
            <a:lvl2pPr lvl="1" rtl="0" algn="ctr">
              <a:spcBef>
                <a:spcPts val="0"/>
              </a:spcBef>
              <a:spcAft>
                <a:spcPts val="0"/>
              </a:spcAft>
              <a:buSzPts val="2800"/>
              <a:buFont typeface="Lexend"/>
              <a:buNone/>
              <a:defRPr sz="2800">
                <a:latin typeface="Lexend"/>
                <a:ea typeface="Lexend"/>
                <a:cs typeface="Lexend"/>
                <a:sym typeface="Lexend"/>
              </a:defRPr>
            </a:lvl2pPr>
            <a:lvl3pPr lvl="2" rtl="0" algn="ctr">
              <a:spcBef>
                <a:spcPts val="0"/>
              </a:spcBef>
              <a:spcAft>
                <a:spcPts val="0"/>
              </a:spcAft>
              <a:buSzPts val="2800"/>
              <a:buFont typeface="Lexend"/>
              <a:buNone/>
              <a:defRPr sz="2800">
                <a:latin typeface="Lexend"/>
                <a:ea typeface="Lexend"/>
                <a:cs typeface="Lexend"/>
                <a:sym typeface="Lexend"/>
              </a:defRPr>
            </a:lvl3pPr>
            <a:lvl4pPr lvl="3" rtl="0" algn="ctr">
              <a:spcBef>
                <a:spcPts val="0"/>
              </a:spcBef>
              <a:spcAft>
                <a:spcPts val="0"/>
              </a:spcAft>
              <a:buSzPts val="2800"/>
              <a:buFont typeface="Lexend"/>
              <a:buNone/>
              <a:defRPr sz="2800">
                <a:latin typeface="Lexend"/>
                <a:ea typeface="Lexend"/>
                <a:cs typeface="Lexend"/>
                <a:sym typeface="Lexend"/>
              </a:defRPr>
            </a:lvl4pPr>
            <a:lvl5pPr lvl="4" rtl="0" algn="ctr">
              <a:spcBef>
                <a:spcPts val="0"/>
              </a:spcBef>
              <a:spcAft>
                <a:spcPts val="0"/>
              </a:spcAft>
              <a:buSzPts val="2800"/>
              <a:buFont typeface="Lexend"/>
              <a:buNone/>
              <a:defRPr sz="2800">
                <a:latin typeface="Lexend"/>
                <a:ea typeface="Lexend"/>
                <a:cs typeface="Lexend"/>
                <a:sym typeface="Lexend"/>
              </a:defRPr>
            </a:lvl5pPr>
            <a:lvl6pPr lvl="5" rtl="0" algn="ctr">
              <a:spcBef>
                <a:spcPts val="0"/>
              </a:spcBef>
              <a:spcAft>
                <a:spcPts val="0"/>
              </a:spcAft>
              <a:buSzPts val="2800"/>
              <a:buFont typeface="Lexend"/>
              <a:buNone/>
              <a:defRPr sz="2800">
                <a:latin typeface="Lexend"/>
                <a:ea typeface="Lexend"/>
                <a:cs typeface="Lexend"/>
                <a:sym typeface="Lexend"/>
              </a:defRPr>
            </a:lvl6pPr>
            <a:lvl7pPr lvl="6" rtl="0" algn="ctr">
              <a:spcBef>
                <a:spcPts val="0"/>
              </a:spcBef>
              <a:spcAft>
                <a:spcPts val="0"/>
              </a:spcAft>
              <a:buSzPts val="2800"/>
              <a:buFont typeface="Lexend"/>
              <a:buNone/>
              <a:defRPr sz="2800">
                <a:latin typeface="Lexend"/>
                <a:ea typeface="Lexend"/>
                <a:cs typeface="Lexend"/>
                <a:sym typeface="Lexend"/>
              </a:defRPr>
            </a:lvl7pPr>
            <a:lvl8pPr lvl="7" rtl="0" algn="ctr">
              <a:spcBef>
                <a:spcPts val="0"/>
              </a:spcBef>
              <a:spcAft>
                <a:spcPts val="0"/>
              </a:spcAft>
              <a:buSzPts val="2800"/>
              <a:buFont typeface="Lexend"/>
              <a:buNone/>
              <a:defRPr sz="2800">
                <a:latin typeface="Lexend"/>
                <a:ea typeface="Lexend"/>
                <a:cs typeface="Lexend"/>
                <a:sym typeface="Lexend"/>
              </a:defRPr>
            </a:lvl8pPr>
            <a:lvl9pPr lvl="8" rtl="0" algn="ctr">
              <a:spcBef>
                <a:spcPts val="0"/>
              </a:spcBef>
              <a:spcAft>
                <a:spcPts val="0"/>
              </a:spcAft>
              <a:buSzPts val="2800"/>
              <a:buFont typeface="Lexend"/>
              <a:buNone/>
              <a:defRPr sz="2800">
                <a:latin typeface="Lexend"/>
                <a:ea typeface="Lexend"/>
                <a:cs typeface="Lexend"/>
                <a:sym typeface="Lexend"/>
              </a:defRPr>
            </a:lvl9pPr>
          </a:lstStyle>
          <a:p>
            <a:r>
              <a:t>xx%</a:t>
            </a:r>
          </a:p>
        </p:txBody>
      </p:sp>
      <p:sp>
        <p:nvSpPr>
          <p:cNvPr id="493" name="Google Shape;493;p13"/>
          <p:cNvSpPr txBox="1"/>
          <p:nvPr>
            <p:ph hasCustomPrompt="1" idx="17" type="title"/>
          </p:nvPr>
        </p:nvSpPr>
        <p:spPr>
          <a:xfrm>
            <a:off x="934241" y="2554050"/>
            <a:ext cx="713100" cy="548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800"/>
              <a:buNone/>
              <a:defRPr b="1" sz="3000">
                <a:solidFill>
                  <a:schemeClr val="lt1"/>
                </a:solidFill>
              </a:defRPr>
            </a:lvl1pPr>
            <a:lvl2pPr lvl="1" rtl="0" algn="ctr">
              <a:spcBef>
                <a:spcPts val="0"/>
              </a:spcBef>
              <a:spcAft>
                <a:spcPts val="0"/>
              </a:spcAft>
              <a:buSzPts val="2800"/>
              <a:buFont typeface="Lexend"/>
              <a:buNone/>
              <a:defRPr sz="2800">
                <a:latin typeface="Lexend"/>
                <a:ea typeface="Lexend"/>
                <a:cs typeface="Lexend"/>
                <a:sym typeface="Lexend"/>
              </a:defRPr>
            </a:lvl2pPr>
            <a:lvl3pPr lvl="2" rtl="0" algn="ctr">
              <a:spcBef>
                <a:spcPts val="0"/>
              </a:spcBef>
              <a:spcAft>
                <a:spcPts val="0"/>
              </a:spcAft>
              <a:buSzPts val="2800"/>
              <a:buFont typeface="Lexend"/>
              <a:buNone/>
              <a:defRPr sz="2800">
                <a:latin typeface="Lexend"/>
                <a:ea typeface="Lexend"/>
                <a:cs typeface="Lexend"/>
                <a:sym typeface="Lexend"/>
              </a:defRPr>
            </a:lvl3pPr>
            <a:lvl4pPr lvl="3" rtl="0" algn="ctr">
              <a:spcBef>
                <a:spcPts val="0"/>
              </a:spcBef>
              <a:spcAft>
                <a:spcPts val="0"/>
              </a:spcAft>
              <a:buSzPts val="2800"/>
              <a:buFont typeface="Lexend"/>
              <a:buNone/>
              <a:defRPr sz="2800">
                <a:latin typeface="Lexend"/>
                <a:ea typeface="Lexend"/>
                <a:cs typeface="Lexend"/>
                <a:sym typeface="Lexend"/>
              </a:defRPr>
            </a:lvl4pPr>
            <a:lvl5pPr lvl="4" rtl="0" algn="ctr">
              <a:spcBef>
                <a:spcPts val="0"/>
              </a:spcBef>
              <a:spcAft>
                <a:spcPts val="0"/>
              </a:spcAft>
              <a:buSzPts val="2800"/>
              <a:buFont typeface="Lexend"/>
              <a:buNone/>
              <a:defRPr sz="2800">
                <a:latin typeface="Lexend"/>
                <a:ea typeface="Lexend"/>
                <a:cs typeface="Lexend"/>
                <a:sym typeface="Lexend"/>
              </a:defRPr>
            </a:lvl5pPr>
            <a:lvl6pPr lvl="5" rtl="0" algn="ctr">
              <a:spcBef>
                <a:spcPts val="0"/>
              </a:spcBef>
              <a:spcAft>
                <a:spcPts val="0"/>
              </a:spcAft>
              <a:buSzPts val="2800"/>
              <a:buFont typeface="Lexend"/>
              <a:buNone/>
              <a:defRPr sz="2800">
                <a:latin typeface="Lexend"/>
                <a:ea typeface="Lexend"/>
                <a:cs typeface="Lexend"/>
                <a:sym typeface="Lexend"/>
              </a:defRPr>
            </a:lvl6pPr>
            <a:lvl7pPr lvl="6" rtl="0" algn="ctr">
              <a:spcBef>
                <a:spcPts val="0"/>
              </a:spcBef>
              <a:spcAft>
                <a:spcPts val="0"/>
              </a:spcAft>
              <a:buSzPts val="2800"/>
              <a:buFont typeface="Lexend"/>
              <a:buNone/>
              <a:defRPr sz="2800">
                <a:latin typeface="Lexend"/>
                <a:ea typeface="Lexend"/>
                <a:cs typeface="Lexend"/>
                <a:sym typeface="Lexend"/>
              </a:defRPr>
            </a:lvl7pPr>
            <a:lvl8pPr lvl="7" rtl="0" algn="ctr">
              <a:spcBef>
                <a:spcPts val="0"/>
              </a:spcBef>
              <a:spcAft>
                <a:spcPts val="0"/>
              </a:spcAft>
              <a:buSzPts val="2800"/>
              <a:buFont typeface="Lexend"/>
              <a:buNone/>
              <a:defRPr sz="2800">
                <a:latin typeface="Lexend"/>
                <a:ea typeface="Lexend"/>
                <a:cs typeface="Lexend"/>
                <a:sym typeface="Lexend"/>
              </a:defRPr>
            </a:lvl8pPr>
            <a:lvl9pPr lvl="8" rtl="0" algn="ctr">
              <a:spcBef>
                <a:spcPts val="0"/>
              </a:spcBef>
              <a:spcAft>
                <a:spcPts val="0"/>
              </a:spcAft>
              <a:buSzPts val="2800"/>
              <a:buFont typeface="Lexend"/>
              <a:buNone/>
              <a:defRPr sz="2800">
                <a:latin typeface="Lexend"/>
                <a:ea typeface="Lexend"/>
                <a:cs typeface="Lexend"/>
                <a:sym typeface="Lexend"/>
              </a:defRPr>
            </a:lvl9pPr>
          </a:lstStyle>
          <a:p>
            <a:r>
              <a:t>xx%</a:t>
            </a:r>
          </a:p>
        </p:txBody>
      </p:sp>
      <p:sp>
        <p:nvSpPr>
          <p:cNvPr id="494" name="Google Shape;494;p13"/>
          <p:cNvSpPr txBox="1"/>
          <p:nvPr>
            <p:ph hasCustomPrompt="1" idx="18" type="title"/>
          </p:nvPr>
        </p:nvSpPr>
        <p:spPr>
          <a:xfrm>
            <a:off x="4731263" y="1470950"/>
            <a:ext cx="713100" cy="548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800"/>
              <a:buNone/>
              <a:defRPr b="1" sz="3000">
                <a:solidFill>
                  <a:schemeClr val="lt1"/>
                </a:solidFill>
              </a:defRPr>
            </a:lvl1pPr>
            <a:lvl2pPr lvl="1" rtl="0" algn="ctr">
              <a:spcBef>
                <a:spcPts val="0"/>
              </a:spcBef>
              <a:spcAft>
                <a:spcPts val="0"/>
              </a:spcAft>
              <a:buSzPts val="2800"/>
              <a:buFont typeface="Lexend"/>
              <a:buNone/>
              <a:defRPr sz="2800">
                <a:latin typeface="Lexend"/>
                <a:ea typeface="Lexend"/>
                <a:cs typeface="Lexend"/>
                <a:sym typeface="Lexend"/>
              </a:defRPr>
            </a:lvl2pPr>
            <a:lvl3pPr lvl="2" rtl="0" algn="ctr">
              <a:spcBef>
                <a:spcPts val="0"/>
              </a:spcBef>
              <a:spcAft>
                <a:spcPts val="0"/>
              </a:spcAft>
              <a:buSzPts val="2800"/>
              <a:buFont typeface="Lexend"/>
              <a:buNone/>
              <a:defRPr sz="2800">
                <a:latin typeface="Lexend"/>
                <a:ea typeface="Lexend"/>
                <a:cs typeface="Lexend"/>
                <a:sym typeface="Lexend"/>
              </a:defRPr>
            </a:lvl3pPr>
            <a:lvl4pPr lvl="3" rtl="0" algn="ctr">
              <a:spcBef>
                <a:spcPts val="0"/>
              </a:spcBef>
              <a:spcAft>
                <a:spcPts val="0"/>
              </a:spcAft>
              <a:buSzPts val="2800"/>
              <a:buFont typeface="Lexend"/>
              <a:buNone/>
              <a:defRPr sz="2800">
                <a:latin typeface="Lexend"/>
                <a:ea typeface="Lexend"/>
                <a:cs typeface="Lexend"/>
                <a:sym typeface="Lexend"/>
              </a:defRPr>
            </a:lvl4pPr>
            <a:lvl5pPr lvl="4" rtl="0" algn="ctr">
              <a:spcBef>
                <a:spcPts val="0"/>
              </a:spcBef>
              <a:spcAft>
                <a:spcPts val="0"/>
              </a:spcAft>
              <a:buSzPts val="2800"/>
              <a:buFont typeface="Lexend"/>
              <a:buNone/>
              <a:defRPr sz="2800">
                <a:latin typeface="Lexend"/>
                <a:ea typeface="Lexend"/>
                <a:cs typeface="Lexend"/>
                <a:sym typeface="Lexend"/>
              </a:defRPr>
            </a:lvl5pPr>
            <a:lvl6pPr lvl="5" rtl="0" algn="ctr">
              <a:spcBef>
                <a:spcPts val="0"/>
              </a:spcBef>
              <a:spcAft>
                <a:spcPts val="0"/>
              </a:spcAft>
              <a:buSzPts val="2800"/>
              <a:buFont typeface="Lexend"/>
              <a:buNone/>
              <a:defRPr sz="2800">
                <a:latin typeface="Lexend"/>
                <a:ea typeface="Lexend"/>
                <a:cs typeface="Lexend"/>
                <a:sym typeface="Lexend"/>
              </a:defRPr>
            </a:lvl6pPr>
            <a:lvl7pPr lvl="6" rtl="0" algn="ctr">
              <a:spcBef>
                <a:spcPts val="0"/>
              </a:spcBef>
              <a:spcAft>
                <a:spcPts val="0"/>
              </a:spcAft>
              <a:buSzPts val="2800"/>
              <a:buFont typeface="Lexend"/>
              <a:buNone/>
              <a:defRPr sz="2800">
                <a:latin typeface="Lexend"/>
                <a:ea typeface="Lexend"/>
                <a:cs typeface="Lexend"/>
                <a:sym typeface="Lexend"/>
              </a:defRPr>
            </a:lvl7pPr>
            <a:lvl8pPr lvl="7" rtl="0" algn="ctr">
              <a:spcBef>
                <a:spcPts val="0"/>
              </a:spcBef>
              <a:spcAft>
                <a:spcPts val="0"/>
              </a:spcAft>
              <a:buSzPts val="2800"/>
              <a:buFont typeface="Lexend"/>
              <a:buNone/>
              <a:defRPr sz="2800">
                <a:latin typeface="Lexend"/>
                <a:ea typeface="Lexend"/>
                <a:cs typeface="Lexend"/>
                <a:sym typeface="Lexend"/>
              </a:defRPr>
            </a:lvl8pPr>
            <a:lvl9pPr lvl="8" rtl="0" algn="ctr">
              <a:spcBef>
                <a:spcPts val="0"/>
              </a:spcBef>
              <a:spcAft>
                <a:spcPts val="0"/>
              </a:spcAft>
              <a:buSzPts val="2800"/>
              <a:buFont typeface="Lexend"/>
              <a:buNone/>
              <a:defRPr sz="2800">
                <a:latin typeface="Lexend"/>
                <a:ea typeface="Lexend"/>
                <a:cs typeface="Lexend"/>
                <a:sym typeface="Lexend"/>
              </a:defRPr>
            </a:lvl9pPr>
          </a:lstStyle>
          <a:p>
            <a:r>
              <a:t>xx%</a:t>
            </a:r>
          </a:p>
        </p:txBody>
      </p:sp>
      <p:sp>
        <p:nvSpPr>
          <p:cNvPr id="495" name="Google Shape;495;p13"/>
          <p:cNvSpPr txBox="1"/>
          <p:nvPr>
            <p:ph hasCustomPrompt="1" idx="19" type="title"/>
          </p:nvPr>
        </p:nvSpPr>
        <p:spPr>
          <a:xfrm>
            <a:off x="4731263" y="3637150"/>
            <a:ext cx="713100" cy="548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800"/>
              <a:buNone/>
              <a:defRPr b="1" sz="3000">
                <a:solidFill>
                  <a:schemeClr val="lt1"/>
                </a:solidFill>
              </a:defRPr>
            </a:lvl1pPr>
            <a:lvl2pPr lvl="1" rtl="0" algn="ctr">
              <a:spcBef>
                <a:spcPts val="0"/>
              </a:spcBef>
              <a:spcAft>
                <a:spcPts val="0"/>
              </a:spcAft>
              <a:buSzPts val="2800"/>
              <a:buFont typeface="Lexend"/>
              <a:buNone/>
              <a:defRPr sz="2800">
                <a:latin typeface="Lexend"/>
                <a:ea typeface="Lexend"/>
                <a:cs typeface="Lexend"/>
                <a:sym typeface="Lexend"/>
              </a:defRPr>
            </a:lvl2pPr>
            <a:lvl3pPr lvl="2" rtl="0" algn="ctr">
              <a:spcBef>
                <a:spcPts val="0"/>
              </a:spcBef>
              <a:spcAft>
                <a:spcPts val="0"/>
              </a:spcAft>
              <a:buSzPts val="2800"/>
              <a:buFont typeface="Lexend"/>
              <a:buNone/>
              <a:defRPr sz="2800">
                <a:latin typeface="Lexend"/>
                <a:ea typeface="Lexend"/>
                <a:cs typeface="Lexend"/>
                <a:sym typeface="Lexend"/>
              </a:defRPr>
            </a:lvl3pPr>
            <a:lvl4pPr lvl="3" rtl="0" algn="ctr">
              <a:spcBef>
                <a:spcPts val="0"/>
              </a:spcBef>
              <a:spcAft>
                <a:spcPts val="0"/>
              </a:spcAft>
              <a:buSzPts val="2800"/>
              <a:buFont typeface="Lexend"/>
              <a:buNone/>
              <a:defRPr sz="2800">
                <a:latin typeface="Lexend"/>
                <a:ea typeface="Lexend"/>
                <a:cs typeface="Lexend"/>
                <a:sym typeface="Lexend"/>
              </a:defRPr>
            </a:lvl4pPr>
            <a:lvl5pPr lvl="4" rtl="0" algn="ctr">
              <a:spcBef>
                <a:spcPts val="0"/>
              </a:spcBef>
              <a:spcAft>
                <a:spcPts val="0"/>
              </a:spcAft>
              <a:buSzPts val="2800"/>
              <a:buFont typeface="Lexend"/>
              <a:buNone/>
              <a:defRPr sz="2800">
                <a:latin typeface="Lexend"/>
                <a:ea typeface="Lexend"/>
                <a:cs typeface="Lexend"/>
                <a:sym typeface="Lexend"/>
              </a:defRPr>
            </a:lvl5pPr>
            <a:lvl6pPr lvl="5" rtl="0" algn="ctr">
              <a:spcBef>
                <a:spcPts val="0"/>
              </a:spcBef>
              <a:spcAft>
                <a:spcPts val="0"/>
              </a:spcAft>
              <a:buSzPts val="2800"/>
              <a:buFont typeface="Lexend"/>
              <a:buNone/>
              <a:defRPr sz="2800">
                <a:latin typeface="Lexend"/>
                <a:ea typeface="Lexend"/>
                <a:cs typeface="Lexend"/>
                <a:sym typeface="Lexend"/>
              </a:defRPr>
            </a:lvl6pPr>
            <a:lvl7pPr lvl="6" rtl="0" algn="ctr">
              <a:spcBef>
                <a:spcPts val="0"/>
              </a:spcBef>
              <a:spcAft>
                <a:spcPts val="0"/>
              </a:spcAft>
              <a:buSzPts val="2800"/>
              <a:buFont typeface="Lexend"/>
              <a:buNone/>
              <a:defRPr sz="2800">
                <a:latin typeface="Lexend"/>
                <a:ea typeface="Lexend"/>
                <a:cs typeface="Lexend"/>
                <a:sym typeface="Lexend"/>
              </a:defRPr>
            </a:lvl7pPr>
            <a:lvl8pPr lvl="7" rtl="0" algn="ctr">
              <a:spcBef>
                <a:spcPts val="0"/>
              </a:spcBef>
              <a:spcAft>
                <a:spcPts val="0"/>
              </a:spcAft>
              <a:buSzPts val="2800"/>
              <a:buFont typeface="Lexend"/>
              <a:buNone/>
              <a:defRPr sz="2800">
                <a:latin typeface="Lexend"/>
                <a:ea typeface="Lexend"/>
                <a:cs typeface="Lexend"/>
                <a:sym typeface="Lexend"/>
              </a:defRPr>
            </a:lvl8pPr>
            <a:lvl9pPr lvl="8" rtl="0" algn="ctr">
              <a:spcBef>
                <a:spcPts val="0"/>
              </a:spcBef>
              <a:spcAft>
                <a:spcPts val="0"/>
              </a:spcAft>
              <a:buSzPts val="2800"/>
              <a:buFont typeface="Lexend"/>
              <a:buNone/>
              <a:defRPr sz="2800">
                <a:latin typeface="Lexend"/>
                <a:ea typeface="Lexend"/>
                <a:cs typeface="Lexend"/>
                <a:sym typeface="Lexend"/>
              </a:defRPr>
            </a:lvl9pPr>
          </a:lstStyle>
          <a:p>
            <a:r>
              <a:t>xx%</a:t>
            </a:r>
          </a:p>
        </p:txBody>
      </p:sp>
      <p:sp>
        <p:nvSpPr>
          <p:cNvPr id="496" name="Google Shape;496;p13"/>
          <p:cNvSpPr txBox="1"/>
          <p:nvPr>
            <p:ph hasCustomPrompt="1" idx="20" type="title"/>
          </p:nvPr>
        </p:nvSpPr>
        <p:spPr>
          <a:xfrm>
            <a:off x="4731263" y="2554050"/>
            <a:ext cx="713100" cy="5487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2800"/>
              <a:buNone/>
              <a:defRPr b="1" sz="3000">
                <a:solidFill>
                  <a:schemeClr val="lt1"/>
                </a:solidFill>
              </a:defRPr>
            </a:lvl1pPr>
            <a:lvl2pPr lvl="1" rtl="0" algn="ctr">
              <a:spcBef>
                <a:spcPts val="0"/>
              </a:spcBef>
              <a:spcAft>
                <a:spcPts val="0"/>
              </a:spcAft>
              <a:buSzPts val="2800"/>
              <a:buFont typeface="Lexend"/>
              <a:buNone/>
              <a:defRPr sz="2800">
                <a:latin typeface="Lexend"/>
                <a:ea typeface="Lexend"/>
                <a:cs typeface="Lexend"/>
                <a:sym typeface="Lexend"/>
              </a:defRPr>
            </a:lvl2pPr>
            <a:lvl3pPr lvl="2" rtl="0" algn="ctr">
              <a:spcBef>
                <a:spcPts val="0"/>
              </a:spcBef>
              <a:spcAft>
                <a:spcPts val="0"/>
              </a:spcAft>
              <a:buSzPts val="2800"/>
              <a:buFont typeface="Lexend"/>
              <a:buNone/>
              <a:defRPr sz="2800">
                <a:latin typeface="Lexend"/>
                <a:ea typeface="Lexend"/>
                <a:cs typeface="Lexend"/>
                <a:sym typeface="Lexend"/>
              </a:defRPr>
            </a:lvl3pPr>
            <a:lvl4pPr lvl="3" rtl="0" algn="ctr">
              <a:spcBef>
                <a:spcPts val="0"/>
              </a:spcBef>
              <a:spcAft>
                <a:spcPts val="0"/>
              </a:spcAft>
              <a:buSzPts val="2800"/>
              <a:buFont typeface="Lexend"/>
              <a:buNone/>
              <a:defRPr sz="2800">
                <a:latin typeface="Lexend"/>
                <a:ea typeface="Lexend"/>
                <a:cs typeface="Lexend"/>
                <a:sym typeface="Lexend"/>
              </a:defRPr>
            </a:lvl4pPr>
            <a:lvl5pPr lvl="4" rtl="0" algn="ctr">
              <a:spcBef>
                <a:spcPts val="0"/>
              </a:spcBef>
              <a:spcAft>
                <a:spcPts val="0"/>
              </a:spcAft>
              <a:buSzPts val="2800"/>
              <a:buFont typeface="Lexend"/>
              <a:buNone/>
              <a:defRPr sz="2800">
                <a:latin typeface="Lexend"/>
                <a:ea typeface="Lexend"/>
                <a:cs typeface="Lexend"/>
                <a:sym typeface="Lexend"/>
              </a:defRPr>
            </a:lvl5pPr>
            <a:lvl6pPr lvl="5" rtl="0" algn="ctr">
              <a:spcBef>
                <a:spcPts val="0"/>
              </a:spcBef>
              <a:spcAft>
                <a:spcPts val="0"/>
              </a:spcAft>
              <a:buSzPts val="2800"/>
              <a:buFont typeface="Lexend"/>
              <a:buNone/>
              <a:defRPr sz="2800">
                <a:latin typeface="Lexend"/>
                <a:ea typeface="Lexend"/>
                <a:cs typeface="Lexend"/>
                <a:sym typeface="Lexend"/>
              </a:defRPr>
            </a:lvl6pPr>
            <a:lvl7pPr lvl="6" rtl="0" algn="ctr">
              <a:spcBef>
                <a:spcPts val="0"/>
              </a:spcBef>
              <a:spcAft>
                <a:spcPts val="0"/>
              </a:spcAft>
              <a:buSzPts val="2800"/>
              <a:buFont typeface="Lexend"/>
              <a:buNone/>
              <a:defRPr sz="2800">
                <a:latin typeface="Lexend"/>
                <a:ea typeface="Lexend"/>
                <a:cs typeface="Lexend"/>
                <a:sym typeface="Lexend"/>
              </a:defRPr>
            </a:lvl7pPr>
            <a:lvl8pPr lvl="7" rtl="0" algn="ctr">
              <a:spcBef>
                <a:spcPts val="0"/>
              </a:spcBef>
              <a:spcAft>
                <a:spcPts val="0"/>
              </a:spcAft>
              <a:buSzPts val="2800"/>
              <a:buFont typeface="Lexend"/>
              <a:buNone/>
              <a:defRPr sz="2800">
                <a:latin typeface="Lexend"/>
                <a:ea typeface="Lexend"/>
                <a:cs typeface="Lexend"/>
                <a:sym typeface="Lexend"/>
              </a:defRPr>
            </a:lvl8pPr>
            <a:lvl9pPr lvl="8" rtl="0" algn="ctr">
              <a:spcBef>
                <a:spcPts val="0"/>
              </a:spcBef>
              <a:spcAft>
                <a:spcPts val="0"/>
              </a:spcAft>
              <a:buSzPts val="2800"/>
              <a:buFont typeface="Lexend"/>
              <a:buNone/>
              <a:defRPr sz="2800">
                <a:latin typeface="Lexend"/>
                <a:ea typeface="Lexend"/>
                <a:cs typeface="Lexend"/>
                <a:sym typeface="Lexend"/>
              </a:defRPr>
            </a:lvl9pPr>
          </a:lstStyle>
          <a:p>
            <a:r>
              <a:t>xx%</a:t>
            </a:r>
          </a:p>
        </p:txBody>
      </p:sp>
      <p:sp>
        <p:nvSpPr>
          <p:cNvPr id="497" name="Google Shape;497;p13"/>
          <p:cNvSpPr txBox="1"/>
          <p:nvPr>
            <p:ph idx="21"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98" name="Google Shape;498;p13"/>
          <p:cNvSpPr/>
          <p:nvPr/>
        </p:nvSpPr>
        <p:spPr>
          <a:xfrm flipH="1" rot="5400000">
            <a:off x="8236638" y="31667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3"/>
          <p:cNvSpPr/>
          <p:nvPr/>
        </p:nvSpPr>
        <p:spPr>
          <a:xfrm>
            <a:off x="6980492" y="473106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13"/>
          <p:cNvGrpSpPr/>
          <p:nvPr/>
        </p:nvGrpSpPr>
        <p:grpSpPr>
          <a:xfrm rot="5400000">
            <a:off x="-656814" y="-254817"/>
            <a:ext cx="1863571" cy="786995"/>
            <a:chOff x="10246792" y="1904915"/>
            <a:chExt cx="1115577" cy="471085"/>
          </a:xfrm>
        </p:grpSpPr>
        <p:grpSp>
          <p:nvGrpSpPr>
            <p:cNvPr id="501" name="Google Shape;501;p13"/>
            <p:cNvGrpSpPr/>
            <p:nvPr/>
          </p:nvGrpSpPr>
          <p:grpSpPr>
            <a:xfrm>
              <a:off x="10246792" y="1904915"/>
              <a:ext cx="505977" cy="471085"/>
              <a:chOff x="11970604" y="1947803"/>
              <a:chExt cx="505977" cy="471085"/>
            </a:xfrm>
          </p:grpSpPr>
          <p:sp>
            <p:nvSpPr>
              <p:cNvPr id="502" name="Google Shape;502;p13"/>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3"/>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3"/>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3"/>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3"/>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3"/>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3"/>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3"/>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3"/>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3"/>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3"/>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3"/>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13"/>
            <p:cNvGrpSpPr/>
            <p:nvPr/>
          </p:nvGrpSpPr>
          <p:grpSpPr>
            <a:xfrm>
              <a:off x="10856392" y="1904915"/>
              <a:ext cx="505977" cy="471085"/>
              <a:chOff x="11970604" y="1947803"/>
              <a:chExt cx="505977" cy="471085"/>
            </a:xfrm>
          </p:grpSpPr>
          <p:sp>
            <p:nvSpPr>
              <p:cNvPr id="523" name="Google Shape;523;p13"/>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3"/>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3"/>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3"/>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3"/>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3"/>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3" name="Google Shape;543;p13"/>
          <p:cNvSpPr/>
          <p:nvPr/>
        </p:nvSpPr>
        <p:spPr>
          <a:xfrm flipH="1" rot="10800000">
            <a:off x="56125" y="4603800"/>
            <a:ext cx="1674900" cy="1674900"/>
          </a:xfrm>
          <a:prstGeom prst="pie">
            <a:avLst>
              <a:gd fmla="val 0" name="adj1"/>
              <a:gd fmla="val 1078161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8574900" y="2632610"/>
            <a:ext cx="411600" cy="411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rot="7529860">
            <a:off x="79263" y="4131140"/>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546" name="Shape 546"/>
        <p:cNvGrpSpPr/>
        <p:nvPr/>
      </p:nvGrpSpPr>
      <p:grpSpPr>
        <a:xfrm>
          <a:off x="0" y="0"/>
          <a:ext cx="0" cy="0"/>
          <a:chOff x="0" y="0"/>
          <a:chExt cx="0" cy="0"/>
        </a:xfrm>
      </p:grpSpPr>
      <p:sp>
        <p:nvSpPr>
          <p:cNvPr id="547" name="Google Shape;547;p14"/>
          <p:cNvSpPr txBox="1"/>
          <p:nvPr>
            <p:ph idx="1" type="subTitle"/>
          </p:nvPr>
        </p:nvSpPr>
        <p:spPr>
          <a:xfrm>
            <a:off x="886095" y="367529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8" name="Google Shape;548;p14"/>
          <p:cNvSpPr txBox="1"/>
          <p:nvPr>
            <p:ph idx="2" type="subTitle"/>
          </p:nvPr>
        </p:nvSpPr>
        <p:spPr>
          <a:xfrm>
            <a:off x="4810605" y="367529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9" name="Google Shape;549;p14"/>
          <p:cNvSpPr txBox="1"/>
          <p:nvPr>
            <p:ph hasCustomPrompt="1" type="title"/>
          </p:nvPr>
        </p:nvSpPr>
        <p:spPr>
          <a:xfrm>
            <a:off x="4810605" y="2980855"/>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200"/>
            </a:lvl1pPr>
            <a:lvl2pPr lvl="1" rtl="0" algn="ctr">
              <a:spcBef>
                <a:spcPts val="0"/>
              </a:spcBef>
              <a:spcAft>
                <a:spcPts val="0"/>
              </a:spcAft>
              <a:buSzPts val="3600"/>
              <a:buFont typeface="DM Sans"/>
              <a:buNone/>
              <a:defRPr sz="3600">
                <a:latin typeface="DM Sans"/>
                <a:ea typeface="DM Sans"/>
                <a:cs typeface="DM Sans"/>
                <a:sym typeface="DM Sans"/>
              </a:defRPr>
            </a:lvl2pPr>
            <a:lvl3pPr lvl="2" rtl="0" algn="ctr">
              <a:spcBef>
                <a:spcPts val="0"/>
              </a:spcBef>
              <a:spcAft>
                <a:spcPts val="0"/>
              </a:spcAft>
              <a:buSzPts val="3600"/>
              <a:buFont typeface="DM Sans"/>
              <a:buNone/>
              <a:defRPr sz="3600">
                <a:latin typeface="DM Sans"/>
                <a:ea typeface="DM Sans"/>
                <a:cs typeface="DM Sans"/>
                <a:sym typeface="DM Sans"/>
              </a:defRPr>
            </a:lvl3pPr>
            <a:lvl4pPr lvl="3" rtl="0" algn="ctr">
              <a:spcBef>
                <a:spcPts val="0"/>
              </a:spcBef>
              <a:spcAft>
                <a:spcPts val="0"/>
              </a:spcAft>
              <a:buSzPts val="3600"/>
              <a:buFont typeface="DM Sans"/>
              <a:buNone/>
              <a:defRPr sz="3600">
                <a:latin typeface="DM Sans"/>
                <a:ea typeface="DM Sans"/>
                <a:cs typeface="DM Sans"/>
                <a:sym typeface="DM Sans"/>
              </a:defRPr>
            </a:lvl4pPr>
            <a:lvl5pPr lvl="4" rtl="0" algn="ctr">
              <a:spcBef>
                <a:spcPts val="0"/>
              </a:spcBef>
              <a:spcAft>
                <a:spcPts val="0"/>
              </a:spcAft>
              <a:buSzPts val="3600"/>
              <a:buFont typeface="DM Sans"/>
              <a:buNone/>
              <a:defRPr sz="3600">
                <a:latin typeface="DM Sans"/>
                <a:ea typeface="DM Sans"/>
                <a:cs typeface="DM Sans"/>
                <a:sym typeface="DM Sans"/>
              </a:defRPr>
            </a:lvl5pPr>
            <a:lvl6pPr lvl="5" rtl="0" algn="ctr">
              <a:spcBef>
                <a:spcPts val="0"/>
              </a:spcBef>
              <a:spcAft>
                <a:spcPts val="0"/>
              </a:spcAft>
              <a:buSzPts val="3600"/>
              <a:buFont typeface="DM Sans"/>
              <a:buNone/>
              <a:defRPr sz="3600">
                <a:latin typeface="DM Sans"/>
                <a:ea typeface="DM Sans"/>
                <a:cs typeface="DM Sans"/>
                <a:sym typeface="DM Sans"/>
              </a:defRPr>
            </a:lvl6pPr>
            <a:lvl7pPr lvl="6" rtl="0" algn="ctr">
              <a:spcBef>
                <a:spcPts val="0"/>
              </a:spcBef>
              <a:spcAft>
                <a:spcPts val="0"/>
              </a:spcAft>
              <a:buSzPts val="3600"/>
              <a:buFont typeface="DM Sans"/>
              <a:buNone/>
              <a:defRPr sz="3600">
                <a:latin typeface="DM Sans"/>
                <a:ea typeface="DM Sans"/>
                <a:cs typeface="DM Sans"/>
                <a:sym typeface="DM Sans"/>
              </a:defRPr>
            </a:lvl7pPr>
            <a:lvl8pPr lvl="7" rtl="0" algn="ctr">
              <a:spcBef>
                <a:spcPts val="0"/>
              </a:spcBef>
              <a:spcAft>
                <a:spcPts val="0"/>
              </a:spcAft>
              <a:buSzPts val="3600"/>
              <a:buFont typeface="DM Sans"/>
              <a:buNone/>
              <a:defRPr sz="3600">
                <a:latin typeface="DM Sans"/>
                <a:ea typeface="DM Sans"/>
                <a:cs typeface="DM Sans"/>
                <a:sym typeface="DM Sans"/>
              </a:defRPr>
            </a:lvl8pPr>
            <a:lvl9pPr lvl="8" rtl="0" algn="ctr">
              <a:spcBef>
                <a:spcPts val="0"/>
              </a:spcBef>
              <a:spcAft>
                <a:spcPts val="0"/>
              </a:spcAft>
              <a:buSzPts val="3600"/>
              <a:buFont typeface="DM Sans"/>
              <a:buNone/>
              <a:defRPr sz="3600">
                <a:latin typeface="DM Sans"/>
                <a:ea typeface="DM Sans"/>
                <a:cs typeface="DM Sans"/>
                <a:sym typeface="DM Sans"/>
              </a:defRPr>
            </a:lvl9pPr>
          </a:lstStyle>
          <a:p>
            <a:r>
              <a:t>xx%</a:t>
            </a:r>
          </a:p>
        </p:txBody>
      </p:sp>
      <p:sp>
        <p:nvSpPr>
          <p:cNvPr id="550" name="Google Shape;550;p14"/>
          <p:cNvSpPr txBox="1"/>
          <p:nvPr>
            <p:ph hasCustomPrompt="1" idx="3" type="title"/>
          </p:nvPr>
        </p:nvSpPr>
        <p:spPr>
          <a:xfrm>
            <a:off x="886095" y="2980855"/>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200"/>
            </a:lvl1pPr>
            <a:lvl2pPr lvl="1" rtl="0" algn="ctr">
              <a:spcBef>
                <a:spcPts val="0"/>
              </a:spcBef>
              <a:spcAft>
                <a:spcPts val="0"/>
              </a:spcAft>
              <a:buSzPts val="3600"/>
              <a:buFont typeface="DM Sans"/>
              <a:buNone/>
              <a:defRPr sz="3600">
                <a:latin typeface="DM Sans"/>
                <a:ea typeface="DM Sans"/>
                <a:cs typeface="DM Sans"/>
                <a:sym typeface="DM Sans"/>
              </a:defRPr>
            </a:lvl2pPr>
            <a:lvl3pPr lvl="2" rtl="0" algn="ctr">
              <a:spcBef>
                <a:spcPts val="0"/>
              </a:spcBef>
              <a:spcAft>
                <a:spcPts val="0"/>
              </a:spcAft>
              <a:buSzPts val="3600"/>
              <a:buFont typeface="DM Sans"/>
              <a:buNone/>
              <a:defRPr sz="3600">
                <a:latin typeface="DM Sans"/>
                <a:ea typeface="DM Sans"/>
                <a:cs typeface="DM Sans"/>
                <a:sym typeface="DM Sans"/>
              </a:defRPr>
            </a:lvl3pPr>
            <a:lvl4pPr lvl="3" rtl="0" algn="ctr">
              <a:spcBef>
                <a:spcPts val="0"/>
              </a:spcBef>
              <a:spcAft>
                <a:spcPts val="0"/>
              </a:spcAft>
              <a:buSzPts val="3600"/>
              <a:buFont typeface="DM Sans"/>
              <a:buNone/>
              <a:defRPr sz="3600">
                <a:latin typeface="DM Sans"/>
                <a:ea typeface="DM Sans"/>
                <a:cs typeface="DM Sans"/>
                <a:sym typeface="DM Sans"/>
              </a:defRPr>
            </a:lvl4pPr>
            <a:lvl5pPr lvl="4" rtl="0" algn="ctr">
              <a:spcBef>
                <a:spcPts val="0"/>
              </a:spcBef>
              <a:spcAft>
                <a:spcPts val="0"/>
              </a:spcAft>
              <a:buSzPts val="3600"/>
              <a:buFont typeface="DM Sans"/>
              <a:buNone/>
              <a:defRPr sz="3600">
                <a:latin typeface="DM Sans"/>
                <a:ea typeface="DM Sans"/>
                <a:cs typeface="DM Sans"/>
                <a:sym typeface="DM Sans"/>
              </a:defRPr>
            </a:lvl5pPr>
            <a:lvl6pPr lvl="5" rtl="0" algn="ctr">
              <a:spcBef>
                <a:spcPts val="0"/>
              </a:spcBef>
              <a:spcAft>
                <a:spcPts val="0"/>
              </a:spcAft>
              <a:buSzPts val="3600"/>
              <a:buFont typeface="DM Sans"/>
              <a:buNone/>
              <a:defRPr sz="3600">
                <a:latin typeface="DM Sans"/>
                <a:ea typeface="DM Sans"/>
                <a:cs typeface="DM Sans"/>
                <a:sym typeface="DM Sans"/>
              </a:defRPr>
            </a:lvl6pPr>
            <a:lvl7pPr lvl="6" rtl="0" algn="ctr">
              <a:spcBef>
                <a:spcPts val="0"/>
              </a:spcBef>
              <a:spcAft>
                <a:spcPts val="0"/>
              </a:spcAft>
              <a:buSzPts val="3600"/>
              <a:buFont typeface="DM Sans"/>
              <a:buNone/>
              <a:defRPr sz="3600">
                <a:latin typeface="DM Sans"/>
                <a:ea typeface="DM Sans"/>
                <a:cs typeface="DM Sans"/>
                <a:sym typeface="DM Sans"/>
              </a:defRPr>
            </a:lvl7pPr>
            <a:lvl8pPr lvl="7" rtl="0" algn="ctr">
              <a:spcBef>
                <a:spcPts val="0"/>
              </a:spcBef>
              <a:spcAft>
                <a:spcPts val="0"/>
              </a:spcAft>
              <a:buSzPts val="3600"/>
              <a:buFont typeface="DM Sans"/>
              <a:buNone/>
              <a:defRPr sz="3600">
                <a:latin typeface="DM Sans"/>
                <a:ea typeface="DM Sans"/>
                <a:cs typeface="DM Sans"/>
                <a:sym typeface="DM Sans"/>
              </a:defRPr>
            </a:lvl8pPr>
            <a:lvl9pPr lvl="8" rtl="0" algn="ctr">
              <a:spcBef>
                <a:spcPts val="0"/>
              </a:spcBef>
              <a:spcAft>
                <a:spcPts val="0"/>
              </a:spcAft>
              <a:buSzPts val="3600"/>
              <a:buFont typeface="DM Sans"/>
              <a:buNone/>
              <a:defRPr sz="3600">
                <a:latin typeface="DM Sans"/>
                <a:ea typeface="DM Sans"/>
                <a:cs typeface="DM Sans"/>
                <a:sym typeface="DM Sans"/>
              </a:defRPr>
            </a:lvl9pPr>
          </a:lstStyle>
          <a:p>
            <a:r>
              <a:t>xx%</a:t>
            </a:r>
          </a:p>
        </p:txBody>
      </p:sp>
      <p:sp>
        <p:nvSpPr>
          <p:cNvPr id="551" name="Google Shape;551;p14"/>
          <p:cNvSpPr txBox="1"/>
          <p:nvPr>
            <p:ph idx="4" type="subTitle"/>
          </p:nvPr>
        </p:nvSpPr>
        <p:spPr>
          <a:xfrm>
            <a:off x="886095" y="158484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2" name="Google Shape;552;p14"/>
          <p:cNvSpPr txBox="1"/>
          <p:nvPr>
            <p:ph idx="5" type="subTitle"/>
          </p:nvPr>
        </p:nvSpPr>
        <p:spPr>
          <a:xfrm>
            <a:off x="4810605" y="1584845"/>
            <a:ext cx="34473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53" name="Google Shape;553;p14"/>
          <p:cNvSpPr txBox="1"/>
          <p:nvPr>
            <p:ph hasCustomPrompt="1" idx="6" type="title"/>
          </p:nvPr>
        </p:nvSpPr>
        <p:spPr>
          <a:xfrm>
            <a:off x="4810605" y="890405"/>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200"/>
            </a:lvl1pPr>
            <a:lvl2pPr lvl="1" rtl="0" algn="ctr">
              <a:spcBef>
                <a:spcPts val="0"/>
              </a:spcBef>
              <a:spcAft>
                <a:spcPts val="0"/>
              </a:spcAft>
              <a:buSzPts val="3600"/>
              <a:buFont typeface="DM Sans"/>
              <a:buNone/>
              <a:defRPr sz="3600">
                <a:latin typeface="DM Sans"/>
                <a:ea typeface="DM Sans"/>
                <a:cs typeface="DM Sans"/>
                <a:sym typeface="DM Sans"/>
              </a:defRPr>
            </a:lvl2pPr>
            <a:lvl3pPr lvl="2" rtl="0" algn="ctr">
              <a:spcBef>
                <a:spcPts val="0"/>
              </a:spcBef>
              <a:spcAft>
                <a:spcPts val="0"/>
              </a:spcAft>
              <a:buSzPts val="3600"/>
              <a:buFont typeface="DM Sans"/>
              <a:buNone/>
              <a:defRPr sz="3600">
                <a:latin typeface="DM Sans"/>
                <a:ea typeface="DM Sans"/>
                <a:cs typeface="DM Sans"/>
                <a:sym typeface="DM Sans"/>
              </a:defRPr>
            </a:lvl3pPr>
            <a:lvl4pPr lvl="3" rtl="0" algn="ctr">
              <a:spcBef>
                <a:spcPts val="0"/>
              </a:spcBef>
              <a:spcAft>
                <a:spcPts val="0"/>
              </a:spcAft>
              <a:buSzPts val="3600"/>
              <a:buFont typeface="DM Sans"/>
              <a:buNone/>
              <a:defRPr sz="3600">
                <a:latin typeface="DM Sans"/>
                <a:ea typeface="DM Sans"/>
                <a:cs typeface="DM Sans"/>
                <a:sym typeface="DM Sans"/>
              </a:defRPr>
            </a:lvl4pPr>
            <a:lvl5pPr lvl="4" rtl="0" algn="ctr">
              <a:spcBef>
                <a:spcPts val="0"/>
              </a:spcBef>
              <a:spcAft>
                <a:spcPts val="0"/>
              </a:spcAft>
              <a:buSzPts val="3600"/>
              <a:buFont typeface="DM Sans"/>
              <a:buNone/>
              <a:defRPr sz="3600">
                <a:latin typeface="DM Sans"/>
                <a:ea typeface="DM Sans"/>
                <a:cs typeface="DM Sans"/>
                <a:sym typeface="DM Sans"/>
              </a:defRPr>
            </a:lvl5pPr>
            <a:lvl6pPr lvl="5" rtl="0" algn="ctr">
              <a:spcBef>
                <a:spcPts val="0"/>
              </a:spcBef>
              <a:spcAft>
                <a:spcPts val="0"/>
              </a:spcAft>
              <a:buSzPts val="3600"/>
              <a:buFont typeface="DM Sans"/>
              <a:buNone/>
              <a:defRPr sz="3600">
                <a:latin typeface="DM Sans"/>
                <a:ea typeface="DM Sans"/>
                <a:cs typeface="DM Sans"/>
                <a:sym typeface="DM Sans"/>
              </a:defRPr>
            </a:lvl6pPr>
            <a:lvl7pPr lvl="6" rtl="0" algn="ctr">
              <a:spcBef>
                <a:spcPts val="0"/>
              </a:spcBef>
              <a:spcAft>
                <a:spcPts val="0"/>
              </a:spcAft>
              <a:buSzPts val="3600"/>
              <a:buFont typeface="DM Sans"/>
              <a:buNone/>
              <a:defRPr sz="3600">
                <a:latin typeface="DM Sans"/>
                <a:ea typeface="DM Sans"/>
                <a:cs typeface="DM Sans"/>
                <a:sym typeface="DM Sans"/>
              </a:defRPr>
            </a:lvl7pPr>
            <a:lvl8pPr lvl="7" rtl="0" algn="ctr">
              <a:spcBef>
                <a:spcPts val="0"/>
              </a:spcBef>
              <a:spcAft>
                <a:spcPts val="0"/>
              </a:spcAft>
              <a:buSzPts val="3600"/>
              <a:buFont typeface="DM Sans"/>
              <a:buNone/>
              <a:defRPr sz="3600">
                <a:latin typeface="DM Sans"/>
                <a:ea typeface="DM Sans"/>
                <a:cs typeface="DM Sans"/>
                <a:sym typeface="DM Sans"/>
              </a:defRPr>
            </a:lvl8pPr>
            <a:lvl9pPr lvl="8" rtl="0" algn="ctr">
              <a:spcBef>
                <a:spcPts val="0"/>
              </a:spcBef>
              <a:spcAft>
                <a:spcPts val="0"/>
              </a:spcAft>
              <a:buSzPts val="3600"/>
              <a:buFont typeface="DM Sans"/>
              <a:buNone/>
              <a:defRPr sz="3600">
                <a:latin typeface="DM Sans"/>
                <a:ea typeface="DM Sans"/>
                <a:cs typeface="DM Sans"/>
                <a:sym typeface="DM Sans"/>
              </a:defRPr>
            </a:lvl9pPr>
          </a:lstStyle>
          <a:p>
            <a:r>
              <a:t>xx%</a:t>
            </a:r>
          </a:p>
        </p:txBody>
      </p:sp>
      <p:sp>
        <p:nvSpPr>
          <p:cNvPr id="554" name="Google Shape;554;p14"/>
          <p:cNvSpPr txBox="1"/>
          <p:nvPr>
            <p:ph hasCustomPrompt="1" idx="7" type="title"/>
          </p:nvPr>
        </p:nvSpPr>
        <p:spPr>
          <a:xfrm>
            <a:off x="886095" y="890405"/>
            <a:ext cx="3447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4200"/>
            </a:lvl1pPr>
            <a:lvl2pPr lvl="1" rtl="0" algn="ctr">
              <a:spcBef>
                <a:spcPts val="0"/>
              </a:spcBef>
              <a:spcAft>
                <a:spcPts val="0"/>
              </a:spcAft>
              <a:buSzPts val="3600"/>
              <a:buFont typeface="DM Sans"/>
              <a:buNone/>
              <a:defRPr sz="3600">
                <a:latin typeface="DM Sans"/>
                <a:ea typeface="DM Sans"/>
                <a:cs typeface="DM Sans"/>
                <a:sym typeface="DM Sans"/>
              </a:defRPr>
            </a:lvl2pPr>
            <a:lvl3pPr lvl="2" rtl="0" algn="ctr">
              <a:spcBef>
                <a:spcPts val="0"/>
              </a:spcBef>
              <a:spcAft>
                <a:spcPts val="0"/>
              </a:spcAft>
              <a:buSzPts val="3600"/>
              <a:buFont typeface="DM Sans"/>
              <a:buNone/>
              <a:defRPr sz="3600">
                <a:latin typeface="DM Sans"/>
                <a:ea typeface="DM Sans"/>
                <a:cs typeface="DM Sans"/>
                <a:sym typeface="DM Sans"/>
              </a:defRPr>
            </a:lvl3pPr>
            <a:lvl4pPr lvl="3" rtl="0" algn="ctr">
              <a:spcBef>
                <a:spcPts val="0"/>
              </a:spcBef>
              <a:spcAft>
                <a:spcPts val="0"/>
              </a:spcAft>
              <a:buSzPts val="3600"/>
              <a:buFont typeface="DM Sans"/>
              <a:buNone/>
              <a:defRPr sz="3600">
                <a:latin typeface="DM Sans"/>
                <a:ea typeface="DM Sans"/>
                <a:cs typeface="DM Sans"/>
                <a:sym typeface="DM Sans"/>
              </a:defRPr>
            </a:lvl4pPr>
            <a:lvl5pPr lvl="4" rtl="0" algn="ctr">
              <a:spcBef>
                <a:spcPts val="0"/>
              </a:spcBef>
              <a:spcAft>
                <a:spcPts val="0"/>
              </a:spcAft>
              <a:buSzPts val="3600"/>
              <a:buFont typeface="DM Sans"/>
              <a:buNone/>
              <a:defRPr sz="3600">
                <a:latin typeface="DM Sans"/>
                <a:ea typeface="DM Sans"/>
                <a:cs typeface="DM Sans"/>
                <a:sym typeface="DM Sans"/>
              </a:defRPr>
            </a:lvl5pPr>
            <a:lvl6pPr lvl="5" rtl="0" algn="ctr">
              <a:spcBef>
                <a:spcPts val="0"/>
              </a:spcBef>
              <a:spcAft>
                <a:spcPts val="0"/>
              </a:spcAft>
              <a:buSzPts val="3600"/>
              <a:buFont typeface="DM Sans"/>
              <a:buNone/>
              <a:defRPr sz="3600">
                <a:latin typeface="DM Sans"/>
                <a:ea typeface="DM Sans"/>
                <a:cs typeface="DM Sans"/>
                <a:sym typeface="DM Sans"/>
              </a:defRPr>
            </a:lvl6pPr>
            <a:lvl7pPr lvl="6" rtl="0" algn="ctr">
              <a:spcBef>
                <a:spcPts val="0"/>
              </a:spcBef>
              <a:spcAft>
                <a:spcPts val="0"/>
              </a:spcAft>
              <a:buSzPts val="3600"/>
              <a:buFont typeface="DM Sans"/>
              <a:buNone/>
              <a:defRPr sz="3600">
                <a:latin typeface="DM Sans"/>
                <a:ea typeface="DM Sans"/>
                <a:cs typeface="DM Sans"/>
                <a:sym typeface="DM Sans"/>
              </a:defRPr>
            </a:lvl7pPr>
            <a:lvl8pPr lvl="7" rtl="0" algn="ctr">
              <a:spcBef>
                <a:spcPts val="0"/>
              </a:spcBef>
              <a:spcAft>
                <a:spcPts val="0"/>
              </a:spcAft>
              <a:buSzPts val="3600"/>
              <a:buFont typeface="DM Sans"/>
              <a:buNone/>
              <a:defRPr sz="3600">
                <a:latin typeface="DM Sans"/>
                <a:ea typeface="DM Sans"/>
                <a:cs typeface="DM Sans"/>
                <a:sym typeface="DM Sans"/>
              </a:defRPr>
            </a:lvl8pPr>
            <a:lvl9pPr lvl="8" rtl="0" algn="ctr">
              <a:spcBef>
                <a:spcPts val="0"/>
              </a:spcBef>
              <a:spcAft>
                <a:spcPts val="0"/>
              </a:spcAft>
              <a:buSzPts val="3600"/>
              <a:buFont typeface="DM Sans"/>
              <a:buNone/>
              <a:defRPr sz="3600">
                <a:latin typeface="DM Sans"/>
                <a:ea typeface="DM Sans"/>
                <a:cs typeface="DM Sans"/>
                <a:sym typeface="DM Sans"/>
              </a:defRPr>
            </a:lvl9pPr>
          </a:lstStyle>
          <a:p>
            <a:r>
              <a:t>xx%</a:t>
            </a:r>
          </a:p>
        </p:txBody>
      </p:sp>
      <p:sp>
        <p:nvSpPr>
          <p:cNvPr id="555" name="Google Shape;555;p14"/>
          <p:cNvSpPr/>
          <p:nvPr/>
        </p:nvSpPr>
        <p:spPr>
          <a:xfrm rot="-5400000">
            <a:off x="-1063950" y="1639949"/>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5020317" y="473391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 name="Google Shape;557;p14"/>
          <p:cNvGrpSpPr/>
          <p:nvPr/>
        </p:nvGrpSpPr>
        <p:grpSpPr>
          <a:xfrm rot="10800000">
            <a:off x="3689248" y="-273667"/>
            <a:ext cx="1863571" cy="786995"/>
            <a:chOff x="10246792" y="1904915"/>
            <a:chExt cx="1115577" cy="471085"/>
          </a:xfrm>
        </p:grpSpPr>
        <p:grpSp>
          <p:nvGrpSpPr>
            <p:cNvPr id="558" name="Google Shape;558;p14"/>
            <p:cNvGrpSpPr/>
            <p:nvPr/>
          </p:nvGrpSpPr>
          <p:grpSpPr>
            <a:xfrm>
              <a:off x="10246792" y="1904915"/>
              <a:ext cx="505977" cy="471085"/>
              <a:chOff x="11970604" y="1947803"/>
              <a:chExt cx="505977" cy="471085"/>
            </a:xfrm>
          </p:grpSpPr>
          <p:sp>
            <p:nvSpPr>
              <p:cNvPr id="559" name="Google Shape;559;p14"/>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4"/>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4"/>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 name="Google Shape;579;p14"/>
            <p:cNvGrpSpPr/>
            <p:nvPr/>
          </p:nvGrpSpPr>
          <p:grpSpPr>
            <a:xfrm>
              <a:off x="10856392" y="1904915"/>
              <a:ext cx="505977" cy="471085"/>
              <a:chOff x="11970604" y="1947803"/>
              <a:chExt cx="505977" cy="471085"/>
            </a:xfrm>
          </p:grpSpPr>
          <p:sp>
            <p:nvSpPr>
              <p:cNvPr id="580" name="Google Shape;580;p14"/>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00" name="Google Shape;600;p14"/>
          <p:cNvSpPr/>
          <p:nvPr/>
        </p:nvSpPr>
        <p:spPr>
          <a:xfrm>
            <a:off x="562992" y="15101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rot="-3750616">
            <a:off x="8366314" y="310442"/>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rot="7529860">
            <a:off x="201988" y="4691665"/>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flipH="1" rot="5400000">
            <a:off x="8344350" y="1639951"/>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604" name="Shape 604"/>
        <p:cNvGrpSpPr/>
        <p:nvPr/>
      </p:nvGrpSpPr>
      <p:grpSpPr>
        <a:xfrm>
          <a:off x="0" y="0"/>
          <a:ext cx="0" cy="0"/>
          <a:chOff x="0" y="0"/>
          <a:chExt cx="0" cy="0"/>
        </a:xfrm>
      </p:grpSpPr>
      <p:sp>
        <p:nvSpPr>
          <p:cNvPr id="605" name="Google Shape;605;p15"/>
          <p:cNvSpPr txBox="1"/>
          <p:nvPr>
            <p:ph type="title"/>
          </p:nvPr>
        </p:nvSpPr>
        <p:spPr>
          <a:xfrm>
            <a:off x="712050" y="3614638"/>
            <a:ext cx="43602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2700"/>
              <a:buNone/>
              <a:defRPr sz="2700">
                <a:solidFill>
                  <a:schemeClr val="accen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606" name="Google Shape;606;p15"/>
          <p:cNvSpPr txBox="1"/>
          <p:nvPr>
            <p:ph idx="1" type="subTitle"/>
          </p:nvPr>
        </p:nvSpPr>
        <p:spPr>
          <a:xfrm>
            <a:off x="712050" y="971550"/>
            <a:ext cx="4360200" cy="2532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607" name="Google Shape;607;p15"/>
          <p:cNvSpPr/>
          <p:nvPr/>
        </p:nvSpPr>
        <p:spPr>
          <a:xfrm>
            <a:off x="444750" y="-109302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5"/>
          <p:cNvSpPr/>
          <p:nvPr/>
        </p:nvSpPr>
        <p:spPr>
          <a:xfrm rot="5400000">
            <a:off x="8235963" y="3033250"/>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5"/>
          <p:cNvSpPr/>
          <p:nvPr/>
        </p:nvSpPr>
        <p:spPr>
          <a:xfrm>
            <a:off x="-306000" y="971544"/>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5"/>
          <p:cNvSpPr/>
          <p:nvPr/>
        </p:nvSpPr>
        <p:spPr>
          <a:xfrm rot="7529860">
            <a:off x="115563" y="4479803"/>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611" name="Shape 611"/>
        <p:cNvGrpSpPr/>
        <p:nvPr/>
      </p:nvGrpSpPr>
      <p:grpSpPr>
        <a:xfrm>
          <a:off x="0" y="0"/>
          <a:ext cx="0" cy="0"/>
          <a:chOff x="0" y="0"/>
          <a:chExt cx="0" cy="0"/>
        </a:xfrm>
      </p:grpSpPr>
      <p:sp>
        <p:nvSpPr>
          <p:cNvPr id="612" name="Google Shape;612;p16"/>
          <p:cNvSpPr/>
          <p:nvPr/>
        </p:nvSpPr>
        <p:spPr>
          <a:xfrm flipH="1" rot="5400000">
            <a:off x="8541438" y="8807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6"/>
          <p:cNvSpPr/>
          <p:nvPr/>
        </p:nvSpPr>
        <p:spPr>
          <a:xfrm flipH="1">
            <a:off x="2210676" y="19701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4" name="Google Shape;614;p16"/>
          <p:cNvGrpSpPr/>
          <p:nvPr/>
        </p:nvGrpSpPr>
        <p:grpSpPr>
          <a:xfrm flipH="1" rot="-5400000">
            <a:off x="8015606" y="3971383"/>
            <a:ext cx="1863571" cy="786995"/>
            <a:chOff x="10246792" y="1904915"/>
            <a:chExt cx="1115577" cy="471085"/>
          </a:xfrm>
        </p:grpSpPr>
        <p:grpSp>
          <p:nvGrpSpPr>
            <p:cNvPr id="615" name="Google Shape;615;p16"/>
            <p:cNvGrpSpPr/>
            <p:nvPr/>
          </p:nvGrpSpPr>
          <p:grpSpPr>
            <a:xfrm>
              <a:off x="10246792" y="1904915"/>
              <a:ext cx="505977" cy="471085"/>
              <a:chOff x="11970604" y="1947803"/>
              <a:chExt cx="505977" cy="471085"/>
            </a:xfrm>
          </p:grpSpPr>
          <p:sp>
            <p:nvSpPr>
              <p:cNvPr id="616" name="Google Shape;616;p16"/>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6"/>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6"/>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6"/>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6"/>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6"/>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6"/>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6"/>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6"/>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6"/>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6"/>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6"/>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6"/>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6"/>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6"/>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6"/>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6"/>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6"/>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6"/>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6"/>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 name="Google Shape;636;p16"/>
            <p:cNvGrpSpPr/>
            <p:nvPr/>
          </p:nvGrpSpPr>
          <p:grpSpPr>
            <a:xfrm>
              <a:off x="10856392" y="1904915"/>
              <a:ext cx="505977" cy="471085"/>
              <a:chOff x="11970604" y="1947803"/>
              <a:chExt cx="505977" cy="471085"/>
            </a:xfrm>
          </p:grpSpPr>
          <p:sp>
            <p:nvSpPr>
              <p:cNvPr id="637" name="Google Shape;637;p16"/>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6"/>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6"/>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6"/>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6"/>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6"/>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6"/>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6"/>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6"/>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6"/>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6"/>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6"/>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6"/>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6"/>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6"/>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6"/>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6"/>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6"/>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6"/>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6"/>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7" name="Google Shape;657;p16"/>
          <p:cNvSpPr/>
          <p:nvPr/>
        </p:nvSpPr>
        <p:spPr>
          <a:xfrm flipH="1" rot="-5400000">
            <a:off x="-1246200" y="3160175"/>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6"/>
          <p:cNvSpPr/>
          <p:nvPr/>
        </p:nvSpPr>
        <p:spPr>
          <a:xfrm flipH="1">
            <a:off x="6929288" y="4660960"/>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6"/>
          <p:cNvSpPr/>
          <p:nvPr/>
        </p:nvSpPr>
        <p:spPr>
          <a:xfrm flipH="1" rot="3750616">
            <a:off x="96049" y="415492"/>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6"/>
          <p:cNvSpPr/>
          <p:nvPr/>
        </p:nvSpPr>
        <p:spPr>
          <a:xfrm flipH="1" rot="-7529860">
            <a:off x="7525501" y="197028"/>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6"/>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_1">
    <p:spTree>
      <p:nvGrpSpPr>
        <p:cNvPr id="662" name="Shape 662"/>
        <p:cNvGrpSpPr/>
        <p:nvPr/>
      </p:nvGrpSpPr>
      <p:grpSpPr>
        <a:xfrm>
          <a:off x="0" y="0"/>
          <a:ext cx="0" cy="0"/>
          <a:chOff x="0" y="0"/>
          <a:chExt cx="0" cy="0"/>
        </a:xfrm>
      </p:grpSpPr>
      <p:sp>
        <p:nvSpPr>
          <p:cNvPr id="663" name="Google Shape;663;p17"/>
          <p:cNvSpPr/>
          <p:nvPr/>
        </p:nvSpPr>
        <p:spPr>
          <a:xfrm flipH="1">
            <a:off x="522926" y="473091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 name="Google Shape;664;p17"/>
          <p:cNvGrpSpPr/>
          <p:nvPr/>
        </p:nvGrpSpPr>
        <p:grpSpPr>
          <a:xfrm flipH="1" rot="-5400000">
            <a:off x="7935231" y="337871"/>
            <a:ext cx="1863571" cy="786995"/>
            <a:chOff x="10246792" y="1904915"/>
            <a:chExt cx="1115577" cy="471085"/>
          </a:xfrm>
        </p:grpSpPr>
        <p:grpSp>
          <p:nvGrpSpPr>
            <p:cNvPr id="665" name="Google Shape;665;p17"/>
            <p:cNvGrpSpPr/>
            <p:nvPr/>
          </p:nvGrpSpPr>
          <p:grpSpPr>
            <a:xfrm>
              <a:off x="10246792" y="1904915"/>
              <a:ext cx="505977" cy="471085"/>
              <a:chOff x="11970604" y="1947803"/>
              <a:chExt cx="505977" cy="471085"/>
            </a:xfrm>
          </p:grpSpPr>
          <p:sp>
            <p:nvSpPr>
              <p:cNvPr id="666" name="Google Shape;666;p17"/>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7"/>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7"/>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7"/>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7"/>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7"/>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7"/>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7"/>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7"/>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7"/>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7"/>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7"/>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7"/>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7"/>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7"/>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7"/>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7"/>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7"/>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7"/>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7"/>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17"/>
            <p:cNvGrpSpPr/>
            <p:nvPr/>
          </p:nvGrpSpPr>
          <p:grpSpPr>
            <a:xfrm>
              <a:off x="10856392" y="1904915"/>
              <a:ext cx="505977" cy="471085"/>
              <a:chOff x="11970604" y="1947803"/>
              <a:chExt cx="505977" cy="471085"/>
            </a:xfrm>
          </p:grpSpPr>
          <p:sp>
            <p:nvSpPr>
              <p:cNvPr id="687" name="Google Shape;687;p17"/>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7"/>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7"/>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7"/>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7"/>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7"/>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7"/>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7"/>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7"/>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7"/>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7"/>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7"/>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7"/>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7"/>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7"/>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7"/>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7"/>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7"/>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7"/>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7"/>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7" name="Google Shape;707;p17"/>
          <p:cNvSpPr/>
          <p:nvPr/>
        </p:nvSpPr>
        <p:spPr>
          <a:xfrm flipH="1" rot="-5400000">
            <a:off x="-1246200" y="721775"/>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7"/>
          <p:cNvSpPr/>
          <p:nvPr/>
        </p:nvSpPr>
        <p:spPr>
          <a:xfrm flipH="1">
            <a:off x="7577009" y="4813343"/>
            <a:ext cx="672000" cy="67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7"/>
          <p:cNvSpPr/>
          <p:nvPr/>
        </p:nvSpPr>
        <p:spPr>
          <a:xfrm flipH="1" rot="3750616">
            <a:off x="48124" y="4053792"/>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7"/>
          <p:cNvSpPr/>
          <p:nvPr/>
        </p:nvSpPr>
        <p:spPr>
          <a:xfrm flipH="1" rot="-7529860">
            <a:off x="8552788" y="3967978"/>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7"/>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712" name="Shape 712"/>
        <p:cNvGrpSpPr/>
        <p:nvPr/>
      </p:nvGrpSpPr>
      <p:grpSpPr>
        <a:xfrm>
          <a:off x="0" y="0"/>
          <a:ext cx="0" cy="0"/>
          <a:chOff x="0" y="0"/>
          <a:chExt cx="0" cy="0"/>
        </a:xfrm>
      </p:grpSpPr>
      <p:sp>
        <p:nvSpPr>
          <p:cNvPr id="713" name="Google Shape;713;p18"/>
          <p:cNvSpPr txBox="1"/>
          <p:nvPr>
            <p:ph type="title"/>
          </p:nvPr>
        </p:nvSpPr>
        <p:spPr>
          <a:xfrm flipH="1">
            <a:off x="948600" y="1488775"/>
            <a:ext cx="3106800" cy="1106400"/>
          </a:xfrm>
          <a:prstGeom prst="rect">
            <a:avLst/>
          </a:prstGeom>
        </p:spPr>
        <p:txBody>
          <a:bodyPr anchorCtr="0" anchor="b" bIns="91425" lIns="91425" spcFirstLastPara="1" rIns="91425" wrap="square" tIns="91425">
            <a:no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14" name="Google Shape;714;p18"/>
          <p:cNvSpPr txBox="1"/>
          <p:nvPr>
            <p:ph idx="1" type="subTitle"/>
          </p:nvPr>
        </p:nvSpPr>
        <p:spPr>
          <a:xfrm flipH="1">
            <a:off x="948600" y="2682675"/>
            <a:ext cx="3106800" cy="101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SzPts val="1500"/>
              <a:buNone/>
              <a:defRPr sz="1500"/>
            </a:lvl2pPr>
            <a:lvl3pPr lvl="2" rtl="0" algn="ctr">
              <a:lnSpc>
                <a:spcPct val="100000"/>
              </a:lnSpc>
              <a:spcBef>
                <a:spcPts val="0"/>
              </a:spcBef>
              <a:spcAft>
                <a:spcPts val="0"/>
              </a:spcAft>
              <a:buSzPts val="1500"/>
              <a:buNone/>
              <a:defRPr sz="1500"/>
            </a:lvl3pPr>
            <a:lvl4pPr lvl="3" rtl="0" algn="ctr">
              <a:lnSpc>
                <a:spcPct val="100000"/>
              </a:lnSpc>
              <a:spcBef>
                <a:spcPts val="0"/>
              </a:spcBef>
              <a:spcAft>
                <a:spcPts val="0"/>
              </a:spcAft>
              <a:buSzPts val="1500"/>
              <a:buNone/>
              <a:defRPr sz="1500"/>
            </a:lvl4pPr>
            <a:lvl5pPr lvl="4" rtl="0" algn="ctr">
              <a:lnSpc>
                <a:spcPct val="100000"/>
              </a:lnSpc>
              <a:spcBef>
                <a:spcPts val="0"/>
              </a:spcBef>
              <a:spcAft>
                <a:spcPts val="0"/>
              </a:spcAft>
              <a:buSzPts val="1500"/>
              <a:buNone/>
              <a:defRPr sz="1500"/>
            </a:lvl5pPr>
            <a:lvl6pPr lvl="5" rtl="0" algn="ctr">
              <a:lnSpc>
                <a:spcPct val="100000"/>
              </a:lnSpc>
              <a:spcBef>
                <a:spcPts val="0"/>
              </a:spcBef>
              <a:spcAft>
                <a:spcPts val="0"/>
              </a:spcAft>
              <a:buSzPts val="1500"/>
              <a:buNone/>
              <a:defRPr sz="1500"/>
            </a:lvl6pPr>
            <a:lvl7pPr lvl="6" rtl="0" algn="ctr">
              <a:lnSpc>
                <a:spcPct val="100000"/>
              </a:lnSpc>
              <a:spcBef>
                <a:spcPts val="0"/>
              </a:spcBef>
              <a:spcAft>
                <a:spcPts val="0"/>
              </a:spcAft>
              <a:buSzPts val="1500"/>
              <a:buNone/>
              <a:defRPr sz="1500"/>
            </a:lvl7pPr>
            <a:lvl8pPr lvl="7" rtl="0" algn="ctr">
              <a:lnSpc>
                <a:spcPct val="100000"/>
              </a:lnSpc>
              <a:spcBef>
                <a:spcPts val="0"/>
              </a:spcBef>
              <a:spcAft>
                <a:spcPts val="0"/>
              </a:spcAft>
              <a:buSzPts val="1500"/>
              <a:buNone/>
              <a:defRPr sz="1500"/>
            </a:lvl8pPr>
            <a:lvl9pPr lvl="8" rtl="0" algn="ctr">
              <a:lnSpc>
                <a:spcPct val="100000"/>
              </a:lnSpc>
              <a:spcBef>
                <a:spcPts val="0"/>
              </a:spcBef>
              <a:spcAft>
                <a:spcPts val="0"/>
              </a:spcAft>
              <a:buSzPts val="1500"/>
              <a:buNone/>
              <a:defRPr sz="1500"/>
            </a:lvl9pPr>
          </a:lstStyle>
          <a:p/>
        </p:txBody>
      </p:sp>
      <p:sp>
        <p:nvSpPr>
          <p:cNvPr id="715" name="Google Shape;715;p18"/>
          <p:cNvSpPr/>
          <p:nvPr/>
        </p:nvSpPr>
        <p:spPr>
          <a:xfrm rot="10800000">
            <a:off x="5492763" y="4259225"/>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6" name="Google Shape;716;p18"/>
          <p:cNvGrpSpPr/>
          <p:nvPr/>
        </p:nvGrpSpPr>
        <p:grpSpPr>
          <a:xfrm rot="10800000">
            <a:off x="-2" y="4564883"/>
            <a:ext cx="1863571" cy="786995"/>
            <a:chOff x="10246792" y="1904915"/>
            <a:chExt cx="1115577" cy="471085"/>
          </a:xfrm>
        </p:grpSpPr>
        <p:grpSp>
          <p:nvGrpSpPr>
            <p:cNvPr id="717" name="Google Shape;717;p18"/>
            <p:cNvGrpSpPr/>
            <p:nvPr/>
          </p:nvGrpSpPr>
          <p:grpSpPr>
            <a:xfrm>
              <a:off x="10246792" y="1904915"/>
              <a:ext cx="505977" cy="471085"/>
              <a:chOff x="11970604" y="1947803"/>
              <a:chExt cx="505977" cy="471085"/>
            </a:xfrm>
          </p:grpSpPr>
          <p:sp>
            <p:nvSpPr>
              <p:cNvPr id="718" name="Google Shape;718;p18"/>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8"/>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8"/>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8"/>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8"/>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8"/>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8"/>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8"/>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8"/>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8"/>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8"/>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8"/>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8"/>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8"/>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8"/>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8"/>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8"/>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8"/>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8"/>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8"/>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18"/>
            <p:cNvGrpSpPr/>
            <p:nvPr/>
          </p:nvGrpSpPr>
          <p:grpSpPr>
            <a:xfrm>
              <a:off x="10856392" y="1904915"/>
              <a:ext cx="505977" cy="471085"/>
              <a:chOff x="11970604" y="1947803"/>
              <a:chExt cx="505977" cy="471085"/>
            </a:xfrm>
          </p:grpSpPr>
          <p:sp>
            <p:nvSpPr>
              <p:cNvPr id="739" name="Google Shape;739;p18"/>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8"/>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8"/>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8"/>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8"/>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8"/>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8"/>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8"/>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8"/>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8"/>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8"/>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8"/>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8"/>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8"/>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8"/>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8"/>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8"/>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8"/>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8"/>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8"/>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9" name="Google Shape;759;p18"/>
          <p:cNvSpPr/>
          <p:nvPr/>
        </p:nvSpPr>
        <p:spPr>
          <a:xfrm>
            <a:off x="8586288" y="2983135"/>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8"/>
          <p:cNvSpPr/>
          <p:nvPr/>
        </p:nvSpPr>
        <p:spPr>
          <a:xfrm rot="-3750616">
            <a:off x="8428614" y="519992"/>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8"/>
          <p:cNvSpPr/>
          <p:nvPr/>
        </p:nvSpPr>
        <p:spPr>
          <a:xfrm rot="7529860">
            <a:off x="-962" y="2775590"/>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8"/>
          <p:cNvSpPr/>
          <p:nvPr/>
        </p:nvSpPr>
        <p:spPr>
          <a:xfrm flipH="1">
            <a:off x="655812" y="-1037822"/>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763" name="Shape 763"/>
        <p:cNvGrpSpPr/>
        <p:nvPr/>
      </p:nvGrpSpPr>
      <p:grpSpPr>
        <a:xfrm>
          <a:off x="0" y="0"/>
          <a:ext cx="0" cy="0"/>
          <a:chOff x="0" y="0"/>
          <a:chExt cx="0" cy="0"/>
        </a:xfrm>
      </p:grpSpPr>
      <p:sp>
        <p:nvSpPr>
          <p:cNvPr id="764" name="Google Shape;764;p19"/>
          <p:cNvSpPr/>
          <p:nvPr/>
        </p:nvSpPr>
        <p:spPr>
          <a:xfrm rot="10800000">
            <a:off x="3169125" y="4603800"/>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9"/>
          <p:cNvSpPr/>
          <p:nvPr/>
        </p:nvSpPr>
        <p:spPr>
          <a:xfrm>
            <a:off x="7101117" y="47333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6" name="Google Shape;766;p19"/>
          <p:cNvGrpSpPr/>
          <p:nvPr/>
        </p:nvGrpSpPr>
        <p:grpSpPr>
          <a:xfrm rot="5400000">
            <a:off x="-612064" y="337871"/>
            <a:ext cx="1863571" cy="786995"/>
            <a:chOff x="10246792" y="1904915"/>
            <a:chExt cx="1115577" cy="471085"/>
          </a:xfrm>
        </p:grpSpPr>
        <p:grpSp>
          <p:nvGrpSpPr>
            <p:cNvPr id="767" name="Google Shape;767;p19"/>
            <p:cNvGrpSpPr/>
            <p:nvPr/>
          </p:nvGrpSpPr>
          <p:grpSpPr>
            <a:xfrm>
              <a:off x="10246792" y="1904915"/>
              <a:ext cx="505977" cy="471085"/>
              <a:chOff x="11970604" y="1947803"/>
              <a:chExt cx="505977" cy="471085"/>
            </a:xfrm>
          </p:grpSpPr>
          <p:sp>
            <p:nvSpPr>
              <p:cNvPr id="768" name="Google Shape;768;p19"/>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9"/>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9"/>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9"/>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9"/>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9"/>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9"/>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9"/>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9"/>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9"/>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9"/>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9"/>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9"/>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9"/>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9"/>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9"/>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9"/>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9"/>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9"/>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9"/>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19"/>
            <p:cNvGrpSpPr/>
            <p:nvPr/>
          </p:nvGrpSpPr>
          <p:grpSpPr>
            <a:xfrm>
              <a:off x="10856392" y="1904915"/>
              <a:ext cx="505977" cy="471085"/>
              <a:chOff x="11970604" y="1947803"/>
              <a:chExt cx="505977" cy="471085"/>
            </a:xfrm>
          </p:grpSpPr>
          <p:sp>
            <p:nvSpPr>
              <p:cNvPr id="789" name="Google Shape;789;p19"/>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9"/>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9"/>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9"/>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9"/>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9"/>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9"/>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9"/>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9"/>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9"/>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9"/>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9"/>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9"/>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9"/>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9"/>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9"/>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9"/>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9"/>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9"/>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9"/>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09" name="Google Shape;809;p19"/>
          <p:cNvSpPr/>
          <p:nvPr/>
        </p:nvSpPr>
        <p:spPr>
          <a:xfrm>
            <a:off x="1233542" y="1331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9"/>
          <p:cNvSpPr/>
          <p:nvPr/>
        </p:nvSpPr>
        <p:spPr>
          <a:xfrm rot="-3750616">
            <a:off x="8426739" y="4143792"/>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9"/>
          <p:cNvSpPr/>
          <p:nvPr/>
        </p:nvSpPr>
        <p:spPr>
          <a:xfrm rot="-8099957">
            <a:off x="66366" y="4634515"/>
            <a:ext cx="628471"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9"/>
          <p:cNvSpPr/>
          <p:nvPr/>
        </p:nvSpPr>
        <p:spPr>
          <a:xfrm flipH="1" rot="5400000">
            <a:off x="8358887" y="93803"/>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9"/>
          <p:cNvSpPr txBox="1"/>
          <p:nvPr>
            <p:ph idx="1" type="body"/>
          </p:nvPr>
        </p:nvSpPr>
        <p:spPr>
          <a:xfrm>
            <a:off x="4942372" y="1958837"/>
            <a:ext cx="3355800" cy="24480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Char char="●"/>
              <a:defRPr i="0" sz="15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14" name="Google Shape;814;p19"/>
          <p:cNvSpPr txBox="1"/>
          <p:nvPr>
            <p:ph idx="2" type="subTitle"/>
          </p:nvPr>
        </p:nvSpPr>
        <p:spPr>
          <a:xfrm>
            <a:off x="1370676" y="1438425"/>
            <a:ext cx="2829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2700"/>
              <a:buFont typeface="Outfit"/>
              <a:buNone/>
              <a:defRPr b="1" i="0" sz="2700">
                <a:solidFill>
                  <a:schemeClr val="accent2"/>
                </a:solidFill>
                <a:latin typeface="Outfit"/>
                <a:ea typeface="Outfit"/>
                <a:cs typeface="Outfit"/>
                <a:sym typeface="Outfit"/>
              </a:defRPr>
            </a:lvl1pPr>
            <a:lvl2pPr lvl="1"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2pPr>
            <a:lvl3pPr lvl="2"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3pPr>
            <a:lvl4pPr lvl="3"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4pPr>
            <a:lvl5pPr lvl="4"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5pPr>
            <a:lvl6pPr lvl="5"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6pPr>
            <a:lvl7pPr lvl="6"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7pPr>
            <a:lvl8pPr lvl="7"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8pPr>
            <a:lvl9pPr lvl="8"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9pPr>
          </a:lstStyle>
          <a:p/>
        </p:txBody>
      </p:sp>
      <p:sp>
        <p:nvSpPr>
          <p:cNvPr id="815" name="Google Shape;815;p19"/>
          <p:cNvSpPr txBox="1"/>
          <p:nvPr>
            <p:ph idx="3" type="body"/>
          </p:nvPr>
        </p:nvSpPr>
        <p:spPr>
          <a:xfrm>
            <a:off x="845825" y="1958825"/>
            <a:ext cx="3354600" cy="2451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i="0" sz="1500"/>
            </a:lvl1pPr>
            <a:lvl2pPr indent="-317500" lvl="1" marL="914400" rtl="0">
              <a:lnSpc>
                <a:spcPct val="100000"/>
              </a:lnSpc>
              <a:spcBef>
                <a:spcPts val="0"/>
              </a:spcBef>
              <a:spcAft>
                <a:spcPts val="0"/>
              </a:spcAft>
              <a:buSzPts val="1400"/>
              <a:buChar char="○"/>
              <a:defRPr/>
            </a:lvl2pPr>
            <a:lvl3pPr indent="-317500" lvl="2" marL="1371600" rtl="0">
              <a:lnSpc>
                <a:spcPct val="100000"/>
              </a:lnSpc>
              <a:spcBef>
                <a:spcPts val="0"/>
              </a:spcBef>
              <a:spcAft>
                <a:spcPts val="0"/>
              </a:spcAft>
              <a:buSzPts val="1400"/>
              <a:buChar char="■"/>
              <a:defRPr/>
            </a:lvl3pPr>
            <a:lvl4pPr indent="-317500" lvl="3" marL="1828800" rtl="0">
              <a:lnSpc>
                <a:spcPct val="100000"/>
              </a:lnSpc>
              <a:spcBef>
                <a:spcPts val="0"/>
              </a:spcBef>
              <a:spcAft>
                <a:spcPts val="0"/>
              </a:spcAft>
              <a:buSzPts val="1400"/>
              <a:buChar char="●"/>
              <a:defRPr/>
            </a:lvl4pPr>
            <a:lvl5pPr indent="-317500" lvl="4" marL="2286000" rtl="0">
              <a:lnSpc>
                <a:spcPct val="100000"/>
              </a:lnSpc>
              <a:spcBef>
                <a:spcPts val="0"/>
              </a:spcBef>
              <a:spcAft>
                <a:spcPts val="0"/>
              </a:spcAft>
              <a:buSzPts val="1400"/>
              <a:buChar char="○"/>
              <a:defRPr/>
            </a:lvl5pPr>
            <a:lvl6pPr indent="-317500" lvl="5" marL="2743200" rtl="0">
              <a:lnSpc>
                <a:spcPct val="100000"/>
              </a:lnSpc>
              <a:spcBef>
                <a:spcPts val="0"/>
              </a:spcBef>
              <a:spcAft>
                <a:spcPts val="0"/>
              </a:spcAft>
              <a:buSzPts val="1400"/>
              <a:buChar char="■"/>
              <a:defRPr/>
            </a:lvl6pPr>
            <a:lvl7pPr indent="-317500" lvl="6" marL="3200400" rtl="0">
              <a:lnSpc>
                <a:spcPct val="100000"/>
              </a:lnSpc>
              <a:spcBef>
                <a:spcPts val="0"/>
              </a:spcBef>
              <a:spcAft>
                <a:spcPts val="0"/>
              </a:spcAft>
              <a:buSzPts val="1400"/>
              <a:buChar char="●"/>
              <a:defRPr/>
            </a:lvl7pPr>
            <a:lvl8pPr indent="-317500" lvl="7" marL="3657600" rtl="0">
              <a:lnSpc>
                <a:spcPct val="100000"/>
              </a:lnSpc>
              <a:spcBef>
                <a:spcPts val="0"/>
              </a:spcBef>
              <a:spcAft>
                <a:spcPts val="0"/>
              </a:spcAft>
              <a:buSzPts val="1400"/>
              <a:buChar char="○"/>
              <a:defRPr/>
            </a:lvl8pPr>
            <a:lvl9pPr indent="-317500" lvl="8" marL="4114800" rtl="0">
              <a:lnSpc>
                <a:spcPct val="100000"/>
              </a:lnSpc>
              <a:spcBef>
                <a:spcPts val="0"/>
              </a:spcBef>
              <a:spcAft>
                <a:spcPts val="0"/>
              </a:spcAft>
              <a:buSzPts val="1400"/>
              <a:buChar char="■"/>
              <a:defRPr/>
            </a:lvl9pPr>
          </a:lstStyle>
          <a:p/>
        </p:txBody>
      </p:sp>
      <p:sp>
        <p:nvSpPr>
          <p:cNvPr id="816" name="Google Shape;816;p19"/>
          <p:cNvSpPr txBox="1"/>
          <p:nvPr>
            <p:ph idx="4" type="subTitle"/>
          </p:nvPr>
        </p:nvSpPr>
        <p:spPr>
          <a:xfrm>
            <a:off x="5468274" y="1438425"/>
            <a:ext cx="28299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2700"/>
              <a:buFont typeface="Outfit"/>
              <a:buNone/>
              <a:defRPr b="1" i="0" sz="2700">
                <a:solidFill>
                  <a:schemeClr val="accent2"/>
                </a:solidFill>
                <a:latin typeface="Outfit"/>
                <a:ea typeface="Outfit"/>
                <a:cs typeface="Outfit"/>
                <a:sym typeface="Outfit"/>
              </a:defRPr>
            </a:lvl1pPr>
            <a:lvl2pPr lvl="1"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2pPr>
            <a:lvl3pPr lvl="2"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3pPr>
            <a:lvl4pPr lvl="3"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4pPr>
            <a:lvl5pPr lvl="4"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5pPr>
            <a:lvl6pPr lvl="5"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6pPr>
            <a:lvl7pPr lvl="6"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7pPr>
            <a:lvl8pPr lvl="7"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8pPr>
            <a:lvl9pPr lvl="8" rtl="0" algn="ctr">
              <a:spcBef>
                <a:spcPts val="0"/>
              </a:spcBef>
              <a:spcAft>
                <a:spcPts val="0"/>
              </a:spcAft>
              <a:buClr>
                <a:schemeClr val="accent2"/>
              </a:buClr>
              <a:buSzPts val="2700"/>
              <a:buFont typeface="Outfit"/>
              <a:buNone/>
              <a:defRPr b="1" sz="2700">
                <a:solidFill>
                  <a:schemeClr val="accent2"/>
                </a:solidFill>
                <a:latin typeface="Outfit"/>
                <a:ea typeface="Outfit"/>
                <a:cs typeface="Outfit"/>
                <a:sym typeface="Outfit"/>
              </a:defRPr>
            </a:lvl9pPr>
          </a:lstStyle>
          <a:p/>
        </p:txBody>
      </p:sp>
      <p:sp>
        <p:nvSpPr>
          <p:cNvPr id="817" name="Google Shape;817;p19"/>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3_1">
    <p:spTree>
      <p:nvGrpSpPr>
        <p:cNvPr id="818" name="Shape 818"/>
        <p:cNvGrpSpPr/>
        <p:nvPr/>
      </p:nvGrpSpPr>
      <p:grpSpPr>
        <a:xfrm>
          <a:off x="0" y="0"/>
          <a:ext cx="0" cy="0"/>
          <a:chOff x="0" y="0"/>
          <a:chExt cx="0" cy="0"/>
        </a:xfrm>
      </p:grpSpPr>
      <p:sp>
        <p:nvSpPr>
          <p:cNvPr id="819" name="Google Shape;819;p20"/>
          <p:cNvSpPr/>
          <p:nvPr/>
        </p:nvSpPr>
        <p:spPr>
          <a:xfrm rot="10800000">
            <a:off x="6624188" y="4332675"/>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0"/>
          <p:cNvSpPr/>
          <p:nvPr/>
        </p:nvSpPr>
        <p:spPr>
          <a:xfrm>
            <a:off x="271492" y="474826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20"/>
          <p:cNvGrpSpPr/>
          <p:nvPr/>
        </p:nvGrpSpPr>
        <p:grpSpPr>
          <a:xfrm rot="10800000">
            <a:off x="-104777" y="-247492"/>
            <a:ext cx="1863571" cy="786995"/>
            <a:chOff x="10246792" y="1904915"/>
            <a:chExt cx="1115577" cy="471085"/>
          </a:xfrm>
        </p:grpSpPr>
        <p:grpSp>
          <p:nvGrpSpPr>
            <p:cNvPr id="822" name="Google Shape;822;p20"/>
            <p:cNvGrpSpPr/>
            <p:nvPr/>
          </p:nvGrpSpPr>
          <p:grpSpPr>
            <a:xfrm>
              <a:off x="10246792" y="1904915"/>
              <a:ext cx="505977" cy="471085"/>
              <a:chOff x="11970604" y="1947803"/>
              <a:chExt cx="505977" cy="471085"/>
            </a:xfrm>
          </p:grpSpPr>
          <p:sp>
            <p:nvSpPr>
              <p:cNvPr id="823" name="Google Shape;823;p20"/>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0"/>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0"/>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0"/>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0"/>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0"/>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0"/>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0"/>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0"/>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0"/>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0"/>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0"/>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0"/>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0"/>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0"/>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0"/>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0"/>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0"/>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0"/>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0"/>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20"/>
            <p:cNvGrpSpPr/>
            <p:nvPr/>
          </p:nvGrpSpPr>
          <p:grpSpPr>
            <a:xfrm>
              <a:off x="10856392" y="1904915"/>
              <a:ext cx="505977" cy="471085"/>
              <a:chOff x="11970604" y="1947803"/>
              <a:chExt cx="505977" cy="471085"/>
            </a:xfrm>
          </p:grpSpPr>
          <p:sp>
            <p:nvSpPr>
              <p:cNvPr id="844" name="Google Shape;844;p20"/>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0"/>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0"/>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0"/>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0"/>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0"/>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0"/>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0"/>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0"/>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0"/>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0"/>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0"/>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0"/>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0"/>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0"/>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0"/>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0"/>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0"/>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0"/>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0"/>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4" name="Google Shape;864;p20"/>
          <p:cNvSpPr/>
          <p:nvPr/>
        </p:nvSpPr>
        <p:spPr>
          <a:xfrm>
            <a:off x="8586288" y="2983135"/>
            <a:ext cx="411600" cy="411600"/>
          </a:xfrm>
          <a:prstGeom prst="diamond">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0"/>
          <p:cNvSpPr/>
          <p:nvPr/>
        </p:nvSpPr>
        <p:spPr>
          <a:xfrm>
            <a:off x="8198225" y="124281"/>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0"/>
          <p:cNvSpPr/>
          <p:nvPr/>
        </p:nvSpPr>
        <p:spPr>
          <a:xfrm rot="-3750616">
            <a:off x="8477864" y="978267"/>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0"/>
          <p:cNvSpPr/>
          <p:nvPr/>
        </p:nvSpPr>
        <p:spPr>
          <a:xfrm rot="7529860">
            <a:off x="65713" y="4013840"/>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0"/>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69" name="Google Shape;869;p20"/>
          <p:cNvSpPr txBox="1"/>
          <p:nvPr>
            <p:ph idx="1" type="body"/>
          </p:nvPr>
        </p:nvSpPr>
        <p:spPr>
          <a:xfrm>
            <a:off x="4709150" y="1790700"/>
            <a:ext cx="3706800" cy="28242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2"/>
              </a:buClr>
              <a:buSzPts val="1800"/>
              <a:buFont typeface="Catamaran"/>
              <a:buChar char="●"/>
              <a:defRPr/>
            </a:lvl1pPr>
            <a:lvl2pPr indent="-317500" lvl="1" marL="914400" rtl="0">
              <a:spcBef>
                <a:spcPts val="0"/>
              </a:spcBef>
              <a:spcAft>
                <a:spcPts val="0"/>
              </a:spcAft>
              <a:buClr>
                <a:srgbClr val="342E6D"/>
              </a:buClr>
              <a:buSzPts val="1400"/>
              <a:buFont typeface="Catamaran"/>
              <a:buChar char="○"/>
              <a:defRPr/>
            </a:lvl2pPr>
            <a:lvl3pPr indent="-317500" lvl="2" marL="1371600" rtl="0">
              <a:spcBef>
                <a:spcPts val="0"/>
              </a:spcBef>
              <a:spcAft>
                <a:spcPts val="0"/>
              </a:spcAft>
              <a:buClr>
                <a:srgbClr val="342E6D"/>
              </a:buClr>
              <a:buSzPts val="1400"/>
              <a:buFont typeface="Catamaran"/>
              <a:buChar char="■"/>
              <a:defRPr/>
            </a:lvl3pPr>
            <a:lvl4pPr indent="-317500" lvl="3" marL="1828800" rtl="0">
              <a:spcBef>
                <a:spcPts val="0"/>
              </a:spcBef>
              <a:spcAft>
                <a:spcPts val="0"/>
              </a:spcAft>
              <a:buClr>
                <a:srgbClr val="342E6D"/>
              </a:buClr>
              <a:buSzPts val="1400"/>
              <a:buFont typeface="Catamaran"/>
              <a:buChar char="●"/>
              <a:defRPr/>
            </a:lvl4pPr>
            <a:lvl5pPr indent="-317500" lvl="4" marL="2286000" rtl="0">
              <a:spcBef>
                <a:spcPts val="0"/>
              </a:spcBef>
              <a:spcAft>
                <a:spcPts val="0"/>
              </a:spcAft>
              <a:buClr>
                <a:srgbClr val="342E6D"/>
              </a:buClr>
              <a:buSzPts val="1400"/>
              <a:buFont typeface="Catamaran"/>
              <a:buChar char="○"/>
              <a:defRPr/>
            </a:lvl5pPr>
            <a:lvl6pPr indent="-317500" lvl="5" marL="2743200" rtl="0">
              <a:spcBef>
                <a:spcPts val="0"/>
              </a:spcBef>
              <a:spcAft>
                <a:spcPts val="0"/>
              </a:spcAft>
              <a:buClr>
                <a:srgbClr val="342E6D"/>
              </a:buClr>
              <a:buSzPts val="1400"/>
              <a:buFont typeface="Catamaran"/>
              <a:buChar char="■"/>
              <a:defRPr/>
            </a:lvl6pPr>
            <a:lvl7pPr indent="-317500" lvl="6" marL="3200400" rtl="0">
              <a:spcBef>
                <a:spcPts val="0"/>
              </a:spcBef>
              <a:spcAft>
                <a:spcPts val="0"/>
              </a:spcAft>
              <a:buClr>
                <a:srgbClr val="342E6D"/>
              </a:buClr>
              <a:buSzPts val="1400"/>
              <a:buFont typeface="Catamaran"/>
              <a:buChar char="●"/>
              <a:defRPr/>
            </a:lvl7pPr>
            <a:lvl8pPr indent="-317500" lvl="7" marL="3657600" rtl="0">
              <a:spcBef>
                <a:spcPts val="0"/>
              </a:spcBef>
              <a:spcAft>
                <a:spcPts val="0"/>
              </a:spcAft>
              <a:buClr>
                <a:srgbClr val="342E6D"/>
              </a:buClr>
              <a:buSzPts val="1400"/>
              <a:buFont typeface="Catamaran"/>
              <a:buChar char="○"/>
              <a:defRPr/>
            </a:lvl8pPr>
            <a:lvl9pPr indent="-317500" lvl="8" marL="4114800" rtl="0">
              <a:spcBef>
                <a:spcPts val="0"/>
              </a:spcBef>
              <a:spcAft>
                <a:spcPts val="0"/>
              </a:spcAft>
              <a:buClr>
                <a:srgbClr val="342E6D"/>
              </a:buClr>
              <a:buSzPts val="1400"/>
              <a:buFont typeface="Catamaran"/>
              <a:buChar char="■"/>
              <a:defRPr/>
            </a:lvl9pPr>
          </a:lstStyle>
          <a:p/>
        </p:txBody>
      </p:sp>
      <p:sp>
        <p:nvSpPr>
          <p:cNvPr id="870" name="Google Shape;870;p20"/>
          <p:cNvSpPr txBox="1"/>
          <p:nvPr>
            <p:ph idx="2" type="body"/>
          </p:nvPr>
        </p:nvSpPr>
        <p:spPr>
          <a:xfrm>
            <a:off x="728050" y="1790700"/>
            <a:ext cx="3706800" cy="28242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lt2"/>
              </a:buClr>
              <a:buSzPts val="1800"/>
              <a:buFont typeface="Catamaran"/>
              <a:buChar char="●"/>
              <a:defRPr/>
            </a:lvl1pPr>
            <a:lvl2pPr indent="-317500" lvl="1" marL="914400" rtl="0">
              <a:spcBef>
                <a:spcPts val="0"/>
              </a:spcBef>
              <a:spcAft>
                <a:spcPts val="0"/>
              </a:spcAft>
              <a:buClr>
                <a:srgbClr val="342E6D"/>
              </a:buClr>
              <a:buSzPts val="1400"/>
              <a:buFont typeface="Catamaran"/>
              <a:buChar char="○"/>
              <a:defRPr/>
            </a:lvl2pPr>
            <a:lvl3pPr indent="-317500" lvl="2" marL="1371600" rtl="0">
              <a:spcBef>
                <a:spcPts val="0"/>
              </a:spcBef>
              <a:spcAft>
                <a:spcPts val="0"/>
              </a:spcAft>
              <a:buClr>
                <a:srgbClr val="342E6D"/>
              </a:buClr>
              <a:buSzPts val="1400"/>
              <a:buFont typeface="Catamaran"/>
              <a:buChar char="■"/>
              <a:defRPr/>
            </a:lvl3pPr>
            <a:lvl4pPr indent="-317500" lvl="3" marL="1828800" rtl="0">
              <a:spcBef>
                <a:spcPts val="0"/>
              </a:spcBef>
              <a:spcAft>
                <a:spcPts val="0"/>
              </a:spcAft>
              <a:buClr>
                <a:srgbClr val="342E6D"/>
              </a:buClr>
              <a:buSzPts val="1400"/>
              <a:buFont typeface="Catamaran"/>
              <a:buChar char="●"/>
              <a:defRPr/>
            </a:lvl4pPr>
            <a:lvl5pPr indent="-317500" lvl="4" marL="2286000" rtl="0">
              <a:spcBef>
                <a:spcPts val="0"/>
              </a:spcBef>
              <a:spcAft>
                <a:spcPts val="0"/>
              </a:spcAft>
              <a:buClr>
                <a:srgbClr val="342E6D"/>
              </a:buClr>
              <a:buSzPts val="1400"/>
              <a:buFont typeface="Catamaran"/>
              <a:buChar char="○"/>
              <a:defRPr/>
            </a:lvl5pPr>
            <a:lvl6pPr indent="-317500" lvl="5" marL="2743200" rtl="0">
              <a:spcBef>
                <a:spcPts val="0"/>
              </a:spcBef>
              <a:spcAft>
                <a:spcPts val="0"/>
              </a:spcAft>
              <a:buClr>
                <a:srgbClr val="342E6D"/>
              </a:buClr>
              <a:buSzPts val="1400"/>
              <a:buFont typeface="Catamaran"/>
              <a:buChar char="■"/>
              <a:defRPr/>
            </a:lvl6pPr>
            <a:lvl7pPr indent="-317500" lvl="6" marL="3200400" rtl="0">
              <a:spcBef>
                <a:spcPts val="0"/>
              </a:spcBef>
              <a:spcAft>
                <a:spcPts val="0"/>
              </a:spcAft>
              <a:buClr>
                <a:srgbClr val="342E6D"/>
              </a:buClr>
              <a:buSzPts val="1400"/>
              <a:buFont typeface="Catamaran"/>
              <a:buChar char="●"/>
              <a:defRPr/>
            </a:lvl7pPr>
            <a:lvl8pPr indent="-317500" lvl="7" marL="3657600" rtl="0">
              <a:spcBef>
                <a:spcPts val="0"/>
              </a:spcBef>
              <a:spcAft>
                <a:spcPts val="0"/>
              </a:spcAft>
              <a:buClr>
                <a:srgbClr val="342E6D"/>
              </a:buClr>
              <a:buSzPts val="1400"/>
              <a:buFont typeface="Catamaran"/>
              <a:buChar char="○"/>
              <a:defRPr/>
            </a:lvl8pPr>
            <a:lvl9pPr indent="-317500" lvl="8" marL="4114800" rtl="0">
              <a:spcBef>
                <a:spcPts val="0"/>
              </a:spcBef>
              <a:spcAft>
                <a:spcPts val="0"/>
              </a:spcAft>
              <a:buClr>
                <a:srgbClr val="342E6D"/>
              </a:buClr>
              <a:buSzPts val="1400"/>
              <a:buFont typeface="Catamaran"/>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3"/>
          <p:cNvSpPr txBox="1"/>
          <p:nvPr>
            <p:ph type="title"/>
          </p:nvPr>
        </p:nvSpPr>
        <p:spPr>
          <a:xfrm>
            <a:off x="4989937" y="2421400"/>
            <a:ext cx="3151800" cy="119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2"/>
              </a:buClr>
              <a:buSzPts val="3200"/>
              <a:buNone/>
              <a:defRPr sz="4200"/>
            </a:lvl1pPr>
            <a:lvl2pPr lvl="1" rtl="0" algn="ctr">
              <a:spcBef>
                <a:spcPts val="0"/>
              </a:spcBef>
              <a:spcAft>
                <a:spcPts val="0"/>
              </a:spcAft>
              <a:buClr>
                <a:schemeClr val="dk2"/>
              </a:buClr>
              <a:buSzPts val="3600"/>
              <a:buNone/>
              <a:defRPr sz="3600">
                <a:solidFill>
                  <a:schemeClr val="dk2"/>
                </a:solidFill>
              </a:defRPr>
            </a:lvl2pPr>
            <a:lvl3pPr lvl="2" rtl="0" algn="ctr">
              <a:spcBef>
                <a:spcPts val="0"/>
              </a:spcBef>
              <a:spcAft>
                <a:spcPts val="0"/>
              </a:spcAft>
              <a:buClr>
                <a:schemeClr val="dk2"/>
              </a:buClr>
              <a:buSzPts val="3600"/>
              <a:buNone/>
              <a:defRPr sz="3600">
                <a:solidFill>
                  <a:schemeClr val="dk2"/>
                </a:solidFill>
              </a:defRPr>
            </a:lvl3pPr>
            <a:lvl4pPr lvl="3" rtl="0" algn="ctr">
              <a:spcBef>
                <a:spcPts val="0"/>
              </a:spcBef>
              <a:spcAft>
                <a:spcPts val="0"/>
              </a:spcAft>
              <a:buClr>
                <a:schemeClr val="dk2"/>
              </a:buClr>
              <a:buSzPts val="3600"/>
              <a:buNone/>
              <a:defRPr sz="3600">
                <a:solidFill>
                  <a:schemeClr val="dk2"/>
                </a:solidFill>
              </a:defRPr>
            </a:lvl4pPr>
            <a:lvl5pPr lvl="4" rtl="0" algn="ctr">
              <a:spcBef>
                <a:spcPts val="0"/>
              </a:spcBef>
              <a:spcAft>
                <a:spcPts val="0"/>
              </a:spcAft>
              <a:buClr>
                <a:schemeClr val="dk2"/>
              </a:buClr>
              <a:buSzPts val="3600"/>
              <a:buNone/>
              <a:defRPr sz="3600">
                <a:solidFill>
                  <a:schemeClr val="dk2"/>
                </a:solidFill>
              </a:defRPr>
            </a:lvl5pPr>
            <a:lvl6pPr lvl="5" rtl="0" algn="ctr">
              <a:spcBef>
                <a:spcPts val="0"/>
              </a:spcBef>
              <a:spcAft>
                <a:spcPts val="0"/>
              </a:spcAft>
              <a:buClr>
                <a:schemeClr val="dk2"/>
              </a:buClr>
              <a:buSzPts val="3600"/>
              <a:buNone/>
              <a:defRPr sz="3600">
                <a:solidFill>
                  <a:schemeClr val="dk2"/>
                </a:solidFill>
              </a:defRPr>
            </a:lvl6pPr>
            <a:lvl7pPr lvl="6" rtl="0" algn="ctr">
              <a:spcBef>
                <a:spcPts val="0"/>
              </a:spcBef>
              <a:spcAft>
                <a:spcPts val="0"/>
              </a:spcAft>
              <a:buClr>
                <a:schemeClr val="dk2"/>
              </a:buClr>
              <a:buSzPts val="3600"/>
              <a:buNone/>
              <a:defRPr sz="3600">
                <a:solidFill>
                  <a:schemeClr val="dk2"/>
                </a:solidFill>
              </a:defRPr>
            </a:lvl7pPr>
            <a:lvl8pPr lvl="7" rtl="0" algn="ctr">
              <a:spcBef>
                <a:spcPts val="0"/>
              </a:spcBef>
              <a:spcAft>
                <a:spcPts val="0"/>
              </a:spcAft>
              <a:buClr>
                <a:schemeClr val="dk2"/>
              </a:buClr>
              <a:buSzPts val="3600"/>
              <a:buNone/>
              <a:defRPr sz="3600">
                <a:solidFill>
                  <a:schemeClr val="dk2"/>
                </a:solidFill>
              </a:defRPr>
            </a:lvl8pPr>
            <a:lvl9pPr lvl="8" rtl="0" algn="ctr">
              <a:spcBef>
                <a:spcPts val="0"/>
              </a:spcBef>
              <a:spcAft>
                <a:spcPts val="0"/>
              </a:spcAft>
              <a:buClr>
                <a:schemeClr val="dk2"/>
              </a:buClr>
              <a:buSzPts val="3600"/>
              <a:buNone/>
              <a:defRPr sz="3600">
                <a:solidFill>
                  <a:schemeClr val="dk2"/>
                </a:solidFill>
              </a:defRPr>
            </a:lvl9pPr>
          </a:lstStyle>
          <a:p/>
        </p:txBody>
      </p:sp>
      <p:sp>
        <p:nvSpPr>
          <p:cNvPr id="60" name="Google Shape;60;p3"/>
          <p:cNvSpPr txBox="1"/>
          <p:nvPr>
            <p:ph hasCustomPrompt="1" idx="2" type="title"/>
          </p:nvPr>
        </p:nvSpPr>
        <p:spPr>
          <a:xfrm>
            <a:off x="5652187" y="817450"/>
            <a:ext cx="1827300" cy="1104000"/>
          </a:xfrm>
          <a:prstGeom prst="rect">
            <a:avLst/>
          </a:prstGeom>
          <a:solidFill>
            <a:schemeClr val="dk2"/>
          </a:solidFill>
        </p:spPr>
        <p:txBody>
          <a:bodyPr anchorCtr="0" anchor="ctr" bIns="91425" lIns="91425" spcFirstLastPara="1" rIns="91425" wrap="square" tIns="91425">
            <a:noAutofit/>
          </a:bodyPr>
          <a:lstStyle>
            <a:lvl1pPr lvl="0" rtl="0" algn="ctr">
              <a:spcBef>
                <a:spcPts val="0"/>
              </a:spcBef>
              <a:spcAft>
                <a:spcPts val="0"/>
              </a:spcAft>
              <a:buSzPts val="6200"/>
              <a:buNone/>
              <a:defRPr sz="7000">
                <a:solidFill>
                  <a:schemeClr val="lt1"/>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61" name="Google Shape;61;p3"/>
          <p:cNvSpPr txBox="1"/>
          <p:nvPr>
            <p:ph idx="1" type="subTitle"/>
          </p:nvPr>
        </p:nvSpPr>
        <p:spPr>
          <a:xfrm>
            <a:off x="4989937" y="3663350"/>
            <a:ext cx="3151800" cy="66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2"/>
              </a:buClr>
              <a:buSzPts val="2200"/>
              <a:buNone/>
              <a:defRPr i="0" sz="1600"/>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3"/>
          <p:cNvSpPr/>
          <p:nvPr/>
        </p:nvSpPr>
        <p:spPr>
          <a:xfrm rot="10800000">
            <a:off x="3388225" y="4373700"/>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4571992" y="17086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 name="Google Shape;64;p3"/>
          <p:cNvGrpSpPr/>
          <p:nvPr/>
        </p:nvGrpSpPr>
        <p:grpSpPr>
          <a:xfrm rot="5400000">
            <a:off x="7880961" y="370708"/>
            <a:ext cx="1863571" cy="786995"/>
            <a:chOff x="10246792" y="1904915"/>
            <a:chExt cx="1115577" cy="471085"/>
          </a:xfrm>
        </p:grpSpPr>
        <p:grpSp>
          <p:nvGrpSpPr>
            <p:cNvPr id="65" name="Google Shape;65;p3"/>
            <p:cNvGrpSpPr/>
            <p:nvPr/>
          </p:nvGrpSpPr>
          <p:grpSpPr>
            <a:xfrm>
              <a:off x="10246792" y="1904915"/>
              <a:ext cx="505977" cy="471085"/>
              <a:chOff x="11970604" y="1947803"/>
              <a:chExt cx="505977" cy="471085"/>
            </a:xfrm>
          </p:grpSpPr>
          <p:sp>
            <p:nvSpPr>
              <p:cNvPr id="66" name="Google Shape;66;p3"/>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3"/>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3"/>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 name="Google Shape;86;p3"/>
            <p:cNvGrpSpPr/>
            <p:nvPr/>
          </p:nvGrpSpPr>
          <p:grpSpPr>
            <a:xfrm>
              <a:off x="10856392" y="1904915"/>
              <a:ext cx="505977" cy="471085"/>
              <a:chOff x="11970604" y="1947803"/>
              <a:chExt cx="505977" cy="471085"/>
            </a:xfrm>
          </p:grpSpPr>
          <p:sp>
            <p:nvSpPr>
              <p:cNvPr id="87" name="Google Shape;87;p3"/>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7" name="Google Shape;107;p3"/>
          <p:cNvSpPr/>
          <p:nvPr/>
        </p:nvSpPr>
        <p:spPr>
          <a:xfrm>
            <a:off x="8810500" y="3343431"/>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6094667" y="47434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rot="-3750616">
            <a:off x="8436264" y="4634505"/>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rot="7529860">
            <a:off x="66363" y="4634515"/>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flipH="1" rot="-5400000">
            <a:off x="-961513" y="170878"/>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871" name="Shape 871"/>
        <p:cNvGrpSpPr/>
        <p:nvPr/>
      </p:nvGrpSpPr>
      <p:grpSpPr>
        <a:xfrm>
          <a:off x="0" y="0"/>
          <a:ext cx="0" cy="0"/>
          <a:chOff x="0" y="0"/>
          <a:chExt cx="0" cy="0"/>
        </a:xfrm>
      </p:grpSpPr>
      <p:sp>
        <p:nvSpPr>
          <p:cNvPr id="872" name="Google Shape;872;p21"/>
          <p:cNvSpPr/>
          <p:nvPr/>
        </p:nvSpPr>
        <p:spPr>
          <a:xfrm>
            <a:off x="267075" y="-1121600"/>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21"/>
          <p:cNvGrpSpPr/>
          <p:nvPr/>
        </p:nvGrpSpPr>
        <p:grpSpPr>
          <a:xfrm rot="5400000">
            <a:off x="7668161" y="278583"/>
            <a:ext cx="1863571" cy="786995"/>
            <a:chOff x="10246792" y="1904915"/>
            <a:chExt cx="1115577" cy="471085"/>
          </a:xfrm>
        </p:grpSpPr>
        <p:grpSp>
          <p:nvGrpSpPr>
            <p:cNvPr id="874" name="Google Shape;874;p21"/>
            <p:cNvGrpSpPr/>
            <p:nvPr/>
          </p:nvGrpSpPr>
          <p:grpSpPr>
            <a:xfrm>
              <a:off x="10246792" y="1904915"/>
              <a:ext cx="505977" cy="471085"/>
              <a:chOff x="11970604" y="1947803"/>
              <a:chExt cx="505977" cy="471085"/>
            </a:xfrm>
          </p:grpSpPr>
          <p:sp>
            <p:nvSpPr>
              <p:cNvPr id="875" name="Google Shape;875;p21"/>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1"/>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1"/>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1"/>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1"/>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1"/>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1"/>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1"/>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1"/>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1"/>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1"/>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1"/>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1"/>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1"/>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1"/>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1"/>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1"/>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1"/>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1"/>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1"/>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21"/>
            <p:cNvGrpSpPr/>
            <p:nvPr/>
          </p:nvGrpSpPr>
          <p:grpSpPr>
            <a:xfrm>
              <a:off x="10856392" y="1904915"/>
              <a:ext cx="505977" cy="471085"/>
              <a:chOff x="11970604" y="1947803"/>
              <a:chExt cx="505977" cy="471085"/>
            </a:xfrm>
          </p:grpSpPr>
          <p:sp>
            <p:nvSpPr>
              <p:cNvPr id="896" name="Google Shape;896;p21"/>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1"/>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1"/>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1"/>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1"/>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1"/>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1"/>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1"/>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1"/>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1"/>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1"/>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1"/>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1"/>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1"/>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1"/>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1"/>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1"/>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1"/>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1"/>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1"/>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16" name="Google Shape;916;p21"/>
          <p:cNvSpPr/>
          <p:nvPr/>
        </p:nvSpPr>
        <p:spPr>
          <a:xfrm rot="10800000">
            <a:off x="6851838" y="4398425"/>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1"/>
          <p:cNvSpPr/>
          <p:nvPr/>
        </p:nvSpPr>
        <p:spPr>
          <a:xfrm>
            <a:off x="8641575" y="3732810"/>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1"/>
          <p:cNvSpPr/>
          <p:nvPr/>
        </p:nvSpPr>
        <p:spPr>
          <a:xfrm>
            <a:off x="267067" y="467581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1"/>
          <p:cNvSpPr/>
          <p:nvPr/>
        </p:nvSpPr>
        <p:spPr>
          <a:xfrm rot="7529860">
            <a:off x="52313" y="811540"/>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1"/>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21" name="Google Shape;921;p21"/>
          <p:cNvSpPr txBox="1"/>
          <p:nvPr>
            <p:ph idx="2" type="title"/>
          </p:nvPr>
        </p:nvSpPr>
        <p:spPr>
          <a:xfrm>
            <a:off x="937626" y="2886075"/>
            <a:ext cx="2175300" cy="436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600"/>
              <a:buNone/>
              <a:defRPr sz="2700">
                <a:solidFill>
                  <a:schemeClr val="accent2"/>
                </a:solidFill>
              </a:defRPr>
            </a:lvl1pPr>
            <a:lvl2pPr lvl="1" rtl="0" algn="ctr">
              <a:spcBef>
                <a:spcPts val="0"/>
              </a:spcBef>
              <a:spcAft>
                <a:spcPts val="0"/>
              </a:spcAft>
              <a:buClr>
                <a:schemeClr val="accent2"/>
              </a:buClr>
              <a:buSzPts val="2600"/>
              <a:buNone/>
              <a:defRPr sz="2600">
                <a:solidFill>
                  <a:schemeClr val="accent2"/>
                </a:solidFill>
              </a:defRPr>
            </a:lvl2pPr>
            <a:lvl3pPr lvl="2" rtl="0" algn="ctr">
              <a:spcBef>
                <a:spcPts val="0"/>
              </a:spcBef>
              <a:spcAft>
                <a:spcPts val="0"/>
              </a:spcAft>
              <a:buClr>
                <a:schemeClr val="accent2"/>
              </a:buClr>
              <a:buSzPts val="2600"/>
              <a:buNone/>
              <a:defRPr sz="2600">
                <a:solidFill>
                  <a:schemeClr val="accent2"/>
                </a:solidFill>
              </a:defRPr>
            </a:lvl3pPr>
            <a:lvl4pPr lvl="3" rtl="0" algn="ctr">
              <a:spcBef>
                <a:spcPts val="0"/>
              </a:spcBef>
              <a:spcAft>
                <a:spcPts val="0"/>
              </a:spcAft>
              <a:buClr>
                <a:schemeClr val="accent2"/>
              </a:buClr>
              <a:buSzPts val="2600"/>
              <a:buNone/>
              <a:defRPr sz="2600">
                <a:solidFill>
                  <a:schemeClr val="accent2"/>
                </a:solidFill>
              </a:defRPr>
            </a:lvl4pPr>
            <a:lvl5pPr lvl="4" rtl="0" algn="ctr">
              <a:spcBef>
                <a:spcPts val="0"/>
              </a:spcBef>
              <a:spcAft>
                <a:spcPts val="0"/>
              </a:spcAft>
              <a:buClr>
                <a:schemeClr val="accent2"/>
              </a:buClr>
              <a:buSzPts val="2600"/>
              <a:buNone/>
              <a:defRPr sz="2600">
                <a:solidFill>
                  <a:schemeClr val="accent2"/>
                </a:solidFill>
              </a:defRPr>
            </a:lvl5pPr>
            <a:lvl6pPr lvl="5" rtl="0" algn="ctr">
              <a:spcBef>
                <a:spcPts val="0"/>
              </a:spcBef>
              <a:spcAft>
                <a:spcPts val="0"/>
              </a:spcAft>
              <a:buClr>
                <a:schemeClr val="accent2"/>
              </a:buClr>
              <a:buSzPts val="2600"/>
              <a:buNone/>
              <a:defRPr sz="2600">
                <a:solidFill>
                  <a:schemeClr val="accent2"/>
                </a:solidFill>
              </a:defRPr>
            </a:lvl6pPr>
            <a:lvl7pPr lvl="6" rtl="0" algn="ctr">
              <a:spcBef>
                <a:spcPts val="0"/>
              </a:spcBef>
              <a:spcAft>
                <a:spcPts val="0"/>
              </a:spcAft>
              <a:buClr>
                <a:schemeClr val="accent2"/>
              </a:buClr>
              <a:buSzPts val="2600"/>
              <a:buNone/>
              <a:defRPr sz="2600">
                <a:solidFill>
                  <a:schemeClr val="accent2"/>
                </a:solidFill>
              </a:defRPr>
            </a:lvl7pPr>
            <a:lvl8pPr lvl="7" rtl="0" algn="ctr">
              <a:spcBef>
                <a:spcPts val="0"/>
              </a:spcBef>
              <a:spcAft>
                <a:spcPts val="0"/>
              </a:spcAft>
              <a:buClr>
                <a:schemeClr val="accent2"/>
              </a:buClr>
              <a:buSzPts val="2600"/>
              <a:buNone/>
              <a:defRPr sz="2600">
                <a:solidFill>
                  <a:schemeClr val="accent2"/>
                </a:solidFill>
              </a:defRPr>
            </a:lvl8pPr>
            <a:lvl9pPr lvl="8" rtl="0" algn="ctr">
              <a:spcBef>
                <a:spcPts val="0"/>
              </a:spcBef>
              <a:spcAft>
                <a:spcPts val="0"/>
              </a:spcAft>
              <a:buClr>
                <a:schemeClr val="accent2"/>
              </a:buClr>
              <a:buSzPts val="2600"/>
              <a:buNone/>
              <a:defRPr sz="2600">
                <a:solidFill>
                  <a:schemeClr val="accent2"/>
                </a:solidFill>
              </a:defRPr>
            </a:lvl9pPr>
          </a:lstStyle>
          <a:p/>
        </p:txBody>
      </p:sp>
      <p:sp>
        <p:nvSpPr>
          <p:cNvPr id="922" name="Google Shape;922;p21"/>
          <p:cNvSpPr txBox="1"/>
          <p:nvPr>
            <p:ph idx="1" type="subTitle"/>
          </p:nvPr>
        </p:nvSpPr>
        <p:spPr>
          <a:xfrm>
            <a:off x="937626" y="3370400"/>
            <a:ext cx="2175300" cy="73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23" name="Google Shape;923;p21"/>
          <p:cNvSpPr txBox="1"/>
          <p:nvPr>
            <p:ph idx="3" type="title"/>
          </p:nvPr>
        </p:nvSpPr>
        <p:spPr>
          <a:xfrm>
            <a:off x="3484350" y="2886075"/>
            <a:ext cx="2175300" cy="436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600"/>
              <a:buNone/>
              <a:defRPr sz="2700">
                <a:solidFill>
                  <a:schemeClr val="accent2"/>
                </a:solidFill>
              </a:defRPr>
            </a:lvl1pPr>
            <a:lvl2pPr lvl="1" rtl="0" algn="ctr">
              <a:spcBef>
                <a:spcPts val="0"/>
              </a:spcBef>
              <a:spcAft>
                <a:spcPts val="0"/>
              </a:spcAft>
              <a:buClr>
                <a:schemeClr val="accent2"/>
              </a:buClr>
              <a:buSzPts val="2600"/>
              <a:buNone/>
              <a:defRPr sz="2600">
                <a:solidFill>
                  <a:schemeClr val="accent2"/>
                </a:solidFill>
              </a:defRPr>
            </a:lvl2pPr>
            <a:lvl3pPr lvl="2" rtl="0" algn="ctr">
              <a:spcBef>
                <a:spcPts val="0"/>
              </a:spcBef>
              <a:spcAft>
                <a:spcPts val="0"/>
              </a:spcAft>
              <a:buClr>
                <a:schemeClr val="accent2"/>
              </a:buClr>
              <a:buSzPts val="2600"/>
              <a:buNone/>
              <a:defRPr sz="2600">
                <a:solidFill>
                  <a:schemeClr val="accent2"/>
                </a:solidFill>
              </a:defRPr>
            </a:lvl3pPr>
            <a:lvl4pPr lvl="3" rtl="0" algn="ctr">
              <a:spcBef>
                <a:spcPts val="0"/>
              </a:spcBef>
              <a:spcAft>
                <a:spcPts val="0"/>
              </a:spcAft>
              <a:buClr>
                <a:schemeClr val="accent2"/>
              </a:buClr>
              <a:buSzPts val="2600"/>
              <a:buNone/>
              <a:defRPr sz="2600">
                <a:solidFill>
                  <a:schemeClr val="accent2"/>
                </a:solidFill>
              </a:defRPr>
            </a:lvl4pPr>
            <a:lvl5pPr lvl="4" rtl="0" algn="ctr">
              <a:spcBef>
                <a:spcPts val="0"/>
              </a:spcBef>
              <a:spcAft>
                <a:spcPts val="0"/>
              </a:spcAft>
              <a:buClr>
                <a:schemeClr val="accent2"/>
              </a:buClr>
              <a:buSzPts val="2600"/>
              <a:buNone/>
              <a:defRPr sz="2600">
                <a:solidFill>
                  <a:schemeClr val="accent2"/>
                </a:solidFill>
              </a:defRPr>
            </a:lvl5pPr>
            <a:lvl6pPr lvl="5" rtl="0" algn="ctr">
              <a:spcBef>
                <a:spcPts val="0"/>
              </a:spcBef>
              <a:spcAft>
                <a:spcPts val="0"/>
              </a:spcAft>
              <a:buClr>
                <a:schemeClr val="accent2"/>
              </a:buClr>
              <a:buSzPts val="2600"/>
              <a:buNone/>
              <a:defRPr sz="2600">
                <a:solidFill>
                  <a:schemeClr val="accent2"/>
                </a:solidFill>
              </a:defRPr>
            </a:lvl6pPr>
            <a:lvl7pPr lvl="6" rtl="0" algn="ctr">
              <a:spcBef>
                <a:spcPts val="0"/>
              </a:spcBef>
              <a:spcAft>
                <a:spcPts val="0"/>
              </a:spcAft>
              <a:buClr>
                <a:schemeClr val="accent2"/>
              </a:buClr>
              <a:buSzPts val="2600"/>
              <a:buNone/>
              <a:defRPr sz="2600">
                <a:solidFill>
                  <a:schemeClr val="accent2"/>
                </a:solidFill>
              </a:defRPr>
            </a:lvl7pPr>
            <a:lvl8pPr lvl="7" rtl="0" algn="ctr">
              <a:spcBef>
                <a:spcPts val="0"/>
              </a:spcBef>
              <a:spcAft>
                <a:spcPts val="0"/>
              </a:spcAft>
              <a:buClr>
                <a:schemeClr val="accent2"/>
              </a:buClr>
              <a:buSzPts val="2600"/>
              <a:buNone/>
              <a:defRPr sz="2600">
                <a:solidFill>
                  <a:schemeClr val="accent2"/>
                </a:solidFill>
              </a:defRPr>
            </a:lvl8pPr>
            <a:lvl9pPr lvl="8" rtl="0" algn="ctr">
              <a:spcBef>
                <a:spcPts val="0"/>
              </a:spcBef>
              <a:spcAft>
                <a:spcPts val="0"/>
              </a:spcAft>
              <a:buClr>
                <a:schemeClr val="accent2"/>
              </a:buClr>
              <a:buSzPts val="2600"/>
              <a:buNone/>
              <a:defRPr sz="2600">
                <a:solidFill>
                  <a:schemeClr val="accent2"/>
                </a:solidFill>
              </a:defRPr>
            </a:lvl9pPr>
          </a:lstStyle>
          <a:p/>
        </p:txBody>
      </p:sp>
      <p:sp>
        <p:nvSpPr>
          <p:cNvPr id="924" name="Google Shape;924;p21"/>
          <p:cNvSpPr txBox="1"/>
          <p:nvPr>
            <p:ph idx="4" type="subTitle"/>
          </p:nvPr>
        </p:nvSpPr>
        <p:spPr>
          <a:xfrm>
            <a:off x="3484350" y="3370400"/>
            <a:ext cx="2175300" cy="73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25" name="Google Shape;925;p21"/>
          <p:cNvSpPr txBox="1"/>
          <p:nvPr>
            <p:ph idx="5" type="title"/>
          </p:nvPr>
        </p:nvSpPr>
        <p:spPr>
          <a:xfrm>
            <a:off x="6031074" y="2886075"/>
            <a:ext cx="2175300" cy="436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600"/>
              <a:buNone/>
              <a:defRPr sz="2700">
                <a:solidFill>
                  <a:schemeClr val="accent2"/>
                </a:solidFill>
              </a:defRPr>
            </a:lvl1pPr>
            <a:lvl2pPr lvl="1" rtl="0" algn="ctr">
              <a:spcBef>
                <a:spcPts val="0"/>
              </a:spcBef>
              <a:spcAft>
                <a:spcPts val="0"/>
              </a:spcAft>
              <a:buClr>
                <a:schemeClr val="accent2"/>
              </a:buClr>
              <a:buSzPts val="2600"/>
              <a:buNone/>
              <a:defRPr sz="2600">
                <a:solidFill>
                  <a:schemeClr val="accent2"/>
                </a:solidFill>
              </a:defRPr>
            </a:lvl2pPr>
            <a:lvl3pPr lvl="2" rtl="0" algn="ctr">
              <a:spcBef>
                <a:spcPts val="0"/>
              </a:spcBef>
              <a:spcAft>
                <a:spcPts val="0"/>
              </a:spcAft>
              <a:buClr>
                <a:schemeClr val="accent2"/>
              </a:buClr>
              <a:buSzPts val="2600"/>
              <a:buNone/>
              <a:defRPr sz="2600">
                <a:solidFill>
                  <a:schemeClr val="accent2"/>
                </a:solidFill>
              </a:defRPr>
            </a:lvl3pPr>
            <a:lvl4pPr lvl="3" rtl="0" algn="ctr">
              <a:spcBef>
                <a:spcPts val="0"/>
              </a:spcBef>
              <a:spcAft>
                <a:spcPts val="0"/>
              </a:spcAft>
              <a:buClr>
                <a:schemeClr val="accent2"/>
              </a:buClr>
              <a:buSzPts val="2600"/>
              <a:buNone/>
              <a:defRPr sz="2600">
                <a:solidFill>
                  <a:schemeClr val="accent2"/>
                </a:solidFill>
              </a:defRPr>
            </a:lvl4pPr>
            <a:lvl5pPr lvl="4" rtl="0" algn="ctr">
              <a:spcBef>
                <a:spcPts val="0"/>
              </a:spcBef>
              <a:spcAft>
                <a:spcPts val="0"/>
              </a:spcAft>
              <a:buClr>
                <a:schemeClr val="accent2"/>
              </a:buClr>
              <a:buSzPts val="2600"/>
              <a:buNone/>
              <a:defRPr sz="2600">
                <a:solidFill>
                  <a:schemeClr val="accent2"/>
                </a:solidFill>
              </a:defRPr>
            </a:lvl5pPr>
            <a:lvl6pPr lvl="5" rtl="0" algn="ctr">
              <a:spcBef>
                <a:spcPts val="0"/>
              </a:spcBef>
              <a:spcAft>
                <a:spcPts val="0"/>
              </a:spcAft>
              <a:buClr>
                <a:schemeClr val="accent2"/>
              </a:buClr>
              <a:buSzPts val="2600"/>
              <a:buNone/>
              <a:defRPr sz="2600">
                <a:solidFill>
                  <a:schemeClr val="accent2"/>
                </a:solidFill>
              </a:defRPr>
            </a:lvl6pPr>
            <a:lvl7pPr lvl="6" rtl="0" algn="ctr">
              <a:spcBef>
                <a:spcPts val="0"/>
              </a:spcBef>
              <a:spcAft>
                <a:spcPts val="0"/>
              </a:spcAft>
              <a:buClr>
                <a:schemeClr val="accent2"/>
              </a:buClr>
              <a:buSzPts val="2600"/>
              <a:buNone/>
              <a:defRPr sz="2600">
                <a:solidFill>
                  <a:schemeClr val="accent2"/>
                </a:solidFill>
              </a:defRPr>
            </a:lvl7pPr>
            <a:lvl8pPr lvl="7" rtl="0" algn="ctr">
              <a:spcBef>
                <a:spcPts val="0"/>
              </a:spcBef>
              <a:spcAft>
                <a:spcPts val="0"/>
              </a:spcAft>
              <a:buClr>
                <a:schemeClr val="accent2"/>
              </a:buClr>
              <a:buSzPts val="2600"/>
              <a:buNone/>
              <a:defRPr sz="2600">
                <a:solidFill>
                  <a:schemeClr val="accent2"/>
                </a:solidFill>
              </a:defRPr>
            </a:lvl8pPr>
            <a:lvl9pPr lvl="8" rtl="0" algn="ctr">
              <a:spcBef>
                <a:spcPts val="0"/>
              </a:spcBef>
              <a:spcAft>
                <a:spcPts val="0"/>
              </a:spcAft>
              <a:buClr>
                <a:schemeClr val="accent2"/>
              </a:buClr>
              <a:buSzPts val="2600"/>
              <a:buNone/>
              <a:defRPr sz="2600">
                <a:solidFill>
                  <a:schemeClr val="accent2"/>
                </a:solidFill>
              </a:defRPr>
            </a:lvl9pPr>
          </a:lstStyle>
          <a:p/>
        </p:txBody>
      </p:sp>
      <p:sp>
        <p:nvSpPr>
          <p:cNvPr id="926" name="Google Shape;926;p21"/>
          <p:cNvSpPr txBox="1"/>
          <p:nvPr>
            <p:ph idx="6" type="subTitle"/>
          </p:nvPr>
        </p:nvSpPr>
        <p:spPr>
          <a:xfrm>
            <a:off x="6031074" y="3370400"/>
            <a:ext cx="2175300" cy="735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5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_1_1">
    <p:spTree>
      <p:nvGrpSpPr>
        <p:cNvPr id="927" name="Shape 927"/>
        <p:cNvGrpSpPr/>
        <p:nvPr/>
      </p:nvGrpSpPr>
      <p:grpSpPr>
        <a:xfrm>
          <a:off x="0" y="0"/>
          <a:ext cx="0" cy="0"/>
          <a:chOff x="0" y="0"/>
          <a:chExt cx="0" cy="0"/>
        </a:xfrm>
      </p:grpSpPr>
      <p:grpSp>
        <p:nvGrpSpPr>
          <p:cNvPr id="928" name="Google Shape;928;p22"/>
          <p:cNvGrpSpPr/>
          <p:nvPr/>
        </p:nvGrpSpPr>
        <p:grpSpPr>
          <a:xfrm rot="5400000">
            <a:off x="-538289" y="3993546"/>
            <a:ext cx="1863571" cy="786995"/>
            <a:chOff x="10246792" y="1904915"/>
            <a:chExt cx="1115577" cy="471085"/>
          </a:xfrm>
        </p:grpSpPr>
        <p:grpSp>
          <p:nvGrpSpPr>
            <p:cNvPr id="929" name="Google Shape;929;p22"/>
            <p:cNvGrpSpPr/>
            <p:nvPr/>
          </p:nvGrpSpPr>
          <p:grpSpPr>
            <a:xfrm>
              <a:off x="10246792" y="1904915"/>
              <a:ext cx="505977" cy="471085"/>
              <a:chOff x="11970604" y="1947803"/>
              <a:chExt cx="505977" cy="471085"/>
            </a:xfrm>
          </p:grpSpPr>
          <p:sp>
            <p:nvSpPr>
              <p:cNvPr id="930" name="Google Shape;930;p22"/>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2"/>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2"/>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2"/>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2"/>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2"/>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2"/>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2"/>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2"/>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2"/>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2"/>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2"/>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2"/>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2"/>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2"/>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2"/>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2"/>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2"/>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2"/>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2"/>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22"/>
            <p:cNvGrpSpPr/>
            <p:nvPr/>
          </p:nvGrpSpPr>
          <p:grpSpPr>
            <a:xfrm>
              <a:off x="10856392" y="1904915"/>
              <a:ext cx="505977" cy="471085"/>
              <a:chOff x="11970604" y="1947803"/>
              <a:chExt cx="505977" cy="471085"/>
            </a:xfrm>
          </p:grpSpPr>
          <p:sp>
            <p:nvSpPr>
              <p:cNvPr id="951" name="Google Shape;951;p22"/>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2"/>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2"/>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2"/>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2"/>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2"/>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2"/>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2"/>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2"/>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2"/>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2"/>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2"/>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2"/>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2"/>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2"/>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2"/>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2"/>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2"/>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2"/>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2"/>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1" name="Google Shape;971;p22"/>
          <p:cNvSpPr/>
          <p:nvPr/>
        </p:nvSpPr>
        <p:spPr>
          <a:xfrm>
            <a:off x="6975588" y="-103827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2"/>
          <p:cNvSpPr/>
          <p:nvPr/>
        </p:nvSpPr>
        <p:spPr>
          <a:xfrm rot="-3750616">
            <a:off x="143939" y="365317"/>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2"/>
          <p:cNvSpPr/>
          <p:nvPr/>
        </p:nvSpPr>
        <p:spPr>
          <a:xfrm rot="7529860">
            <a:off x="8394688" y="4665765"/>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2"/>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75" name="Google Shape;975;p22"/>
          <p:cNvSpPr txBox="1"/>
          <p:nvPr>
            <p:ph idx="1" type="subTitle"/>
          </p:nvPr>
        </p:nvSpPr>
        <p:spPr>
          <a:xfrm>
            <a:off x="712325" y="1230735"/>
            <a:ext cx="2907900" cy="832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2"/>
              </a:buClr>
              <a:buSzPts val="2200"/>
              <a:buFont typeface="Outfit"/>
              <a:buNone/>
              <a:defRPr b="1" i="0" sz="2700">
                <a:solidFill>
                  <a:schemeClr val="accent2"/>
                </a:solidFill>
                <a:latin typeface="Outfit"/>
                <a:ea typeface="Outfit"/>
                <a:cs typeface="Outfit"/>
                <a:sym typeface="Outfit"/>
              </a:defRPr>
            </a:lvl1pPr>
            <a:lvl2pPr lvl="1"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2pPr>
            <a:lvl3pPr lvl="2"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3pPr>
            <a:lvl4pPr lvl="3"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4pPr>
            <a:lvl5pPr lvl="4"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5pPr>
            <a:lvl6pPr lvl="5"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6pPr>
            <a:lvl7pPr lvl="6"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7pPr>
            <a:lvl8pPr lvl="7"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8pPr>
            <a:lvl9pPr lvl="8"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9pPr>
          </a:lstStyle>
          <a:p/>
        </p:txBody>
      </p:sp>
      <p:sp>
        <p:nvSpPr>
          <p:cNvPr id="976" name="Google Shape;976;p22"/>
          <p:cNvSpPr txBox="1"/>
          <p:nvPr>
            <p:ph idx="2" type="subTitle"/>
          </p:nvPr>
        </p:nvSpPr>
        <p:spPr>
          <a:xfrm>
            <a:off x="712325" y="3705923"/>
            <a:ext cx="2907900" cy="832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Clr>
                <a:schemeClr val="accent2"/>
              </a:buClr>
              <a:buSzPts val="2200"/>
              <a:buFont typeface="Outfit"/>
              <a:buNone/>
              <a:defRPr b="1" i="0" sz="2700">
                <a:solidFill>
                  <a:schemeClr val="accent2"/>
                </a:solidFill>
                <a:latin typeface="Outfit"/>
                <a:ea typeface="Outfit"/>
                <a:cs typeface="Outfit"/>
                <a:sym typeface="Outfit"/>
              </a:defRPr>
            </a:lvl1pPr>
            <a:lvl2pPr lvl="1"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2pPr>
            <a:lvl3pPr lvl="2"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3pPr>
            <a:lvl4pPr lvl="3"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4pPr>
            <a:lvl5pPr lvl="4"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5pPr>
            <a:lvl6pPr lvl="5"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6pPr>
            <a:lvl7pPr lvl="6"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7pPr>
            <a:lvl8pPr lvl="7"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8pPr>
            <a:lvl9pPr lvl="8"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9pPr>
          </a:lstStyle>
          <a:p/>
        </p:txBody>
      </p:sp>
      <p:sp>
        <p:nvSpPr>
          <p:cNvPr id="977" name="Google Shape;977;p22"/>
          <p:cNvSpPr txBox="1"/>
          <p:nvPr>
            <p:ph idx="3" type="subTitle"/>
          </p:nvPr>
        </p:nvSpPr>
        <p:spPr>
          <a:xfrm>
            <a:off x="5521925" y="2468323"/>
            <a:ext cx="2907900" cy="832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accent2"/>
              </a:buClr>
              <a:buSzPts val="2200"/>
              <a:buFont typeface="Outfit"/>
              <a:buNone/>
              <a:defRPr b="1" i="0" sz="2700">
                <a:solidFill>
                  <a:schemeClr val="accent2"/>
                </a:solidFill>
                <a:latin typeface="Outfit"/>
                <a:ea typeface="Outfit"/>
                <a:cs typeface="Outfit"/>
                <a:sym typeface="Outfit"/>
              </a:defRPr>
            </a:lvl1pPr>
            <a:lvl2pPr lvl="1"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2pPr>
            <a:lvl3pPr lvl="2"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3pPr>
            <a:lvl4pPr lvl="3"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4pPr>
            <a:lvl5pPr lvl="4"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5pPr>
            <a:lvl6pPr lvl="5"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6pPr>
            <a:lvl7pPr lvl="6"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7pPr>
            <a:lvl8pPr lvl="7"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8pPr>
            <a:lvl9pPr lvl="8" rtl="0" algn="ctr">
              <a:spcBef>
                <a:spcPts val="0"/>
              </a:spcBef>
              <a:spcAft>
                <a:spcPts val="0"/>
              </a:spcAft>
              <a:buClr>
                <a:schemeClr val="accent2"/>
              </a:buClr>
              <a:buSzPts val="2200"/>
              <a:buFont typeface="Outfit"/>
              <a:buNone/>
              <a:defRPr b="1" sz="2200">
                <a:solidFill>
                  <a:schemeClr val="accent2"/>
                </a:solidFill>
                <a:latin typeface="Outfit"/>
                <a:ea typeface="Outfit"/>
                <a:cs typeface="Outfit"/>
                <a:sym typeface="Outfit"/>
              </a:defRPr>
            </a:lvl9pPr>
          </a:lstStyle>
          <a:p/>
        </p:txBody>
      </p:sp>
      <p:sp>
        <p:nvSpPr>
          <p:cNvPr id="978" name="Google Shape;978;p22"/>
          <p:cNvSpPr txBox="1"/>
          <p:nvPr>
            <p:ph idx="4" type="subTitle"/>
          </p:nvPr>
        </p:nvSpPr>
        <p:spPr>
          <a:xfrm>
            <a:off x="3748075" y="1230723"/>
            <a:ext cx="4683600" cy="8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200"/>
              <a:buNone/>
              <a:defRPr i="0" sz="15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979" name="Google Shape;979;p22"/>
          <p:cNvSpPr txBox="1"/>
          <p:nvPr>
            <p:ph idx="5" type="subTitle"/>
          </p:nvPr>
        </p:nvSpPr>
        <p:spPr>
          <a:xfrm>
            <a:off x="3748075" y="3705923"/>
            <a:ext cx="4681800" cy="832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200"/>
              <a:buNone/>
              <a:defRPr i="0" sz="15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980" name="Google Shape;980;p22"/>
          <p:cNvSpPr txBox="1"/>
          <p:nvPr>
            <p:ph idx="6" type="subTitle"/>
          </p:nvPr>
        </p:nvSpPr>
        <p:spPr>
          <a:xfrm>
            <a:off x="712325" y="2468323"/>
            <a:ext cx="4681800" cy="832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200"/>
              <a:buNone/>
              <a:defRPr i="0" sz="15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_1_2">
    <p:spTree>
      <p:nvGrpSpPr>
        <p:cNvPr id="981" name="Shape 981"/>
        <p:cNvGrpSpPr/>
        <p:nvPr/>
      </p:nvGrpSpPr>
      <p:grpSpPr>
        <a:xfrm>
          <a:off x="0" y="0"/>
          <a:ext cx="0" cy="0"/>
          <a:chOff x="0" y="0"/>
          <a:chExt cx="0" cy="0"/>
        </a:xfrm>
      </p:grpSpPr>
      <p:sp>
        <p:nvSpPr>
          <p:cNvPr id="982" name="Google Shape;982;p23"/>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83" name="Google Shape;983;p23"/>
          <p:cNvSpPr txBox="1"/>
          <p:nvPr>
            <p:ph idx="2" type="title"/>
          </p:nvPr>
        </p:nvSpPr>
        <p:spPr>
          <a:xfrm>
            <a:off x="877524" y="1556137"/>
            <a:ext cx="2457600" cy="36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2700"/>
              <a:buNone/>
              <a:defRPr sz="2700">
                <a:solidFill>
                  <a:schemeClr val="accent2"/>
                </a:solidFill>
              </a:defRPr>
            </a:lvl1pPr>
            <a:lvl2pPr lvl="1" rtl="0">
              <a:spcBef>
                <a:spcPts val="0"/>
              </a:spcBef>
              <a:spcAft>
                <a:spcPts val="0"/>
              </a:spcAft>
              <a:buClr>
                <a:schemeClr val="accent2"/>
              </a:buClr>
              <a:buSzPts val="2700"/>
              <a:buNone/>
              <a:defRPr sz="2700">
                <a:solidFill>
                  <a:schemeClr val="accent2"/>
                </a:solidFill>
              </a:defRPr>
            </a:lvl2pPr>
            <a:lvl3pPr lvl="2" rtl="0">
              <a:spcBef>
                <a:spcPts val="0"/>
              </a:spcBef>
              <a:spcAft>
                <a:spcPts val="0"/>
              </a:spcAft>
              <a:buClr>
                <a:schemeClr val="accent2"/>
              </a:buClr>
              <a:buSzPts val="2700"/>
              <a:buNone/>
              <a:defRPr sz="2700">
                <a:solidFill>
                  <a:schemeClr val="accent2"/>
                </a:solidFill>
              </a:defRPr>
            </a:lvl3pPr>
            <a:lvl4pPr lvl="3" rtl="0">
              <a:spcBef>
                <a:spcPts val="0"/>
              </a:spcBef>
              <a:spcAft>
                <a:spcPts val="0"/>
              </a:spcAft>
              <a:buClr>
                <a:schemeClr val="accent2"/>
              </a:buClr>
              <a:buSzPts val="2700"/>
              <a:buNone/>
              <a:defRPr sz="2700">
                <a:solidFill>
                  <a:schemeClr val="accent2"/>
                </a:solidFill>
              </a:defRPr>
            </a:lvl4pPr>
            <a:lvl5pPr lvl="4" rtl="0">
              <a:spcBef>
                <a:spcPts val="0"/>
              </a:spcBef>
              <a:spcAft>
                <a:spcPts val="0"/>
              </a:spcAft>
              <a:buClr>
                <a:schemeClr val="accent2"/>
              </a:buClr>
              <a:buSzPts val="2700"/>
              <a:buNone/>
              <a:defRPr sz="2700">
                <a:solidFill>
                  <a:schemeClr val="accent2"/>
                </a:solidFill>
              </a:defRPr>
            </a:lvl5pPr>
            <a:lvl6pPr lvl="5" rtl="0">
              <a:spcBef>
                <a:spcPts val="0"/>
              </a:spcBef>
              <a:spcAft>
                <a:spcPts val="0"/>
              </a:spcAft>
              <a:buClr>
                <a:schemeClr val="accent2"/>
              </a:buClr>
              <a:buSzPts val="2700"/>
              <a:buNone/>
              <a:defRPr sz="2700">
                <a:solidFill>
                  <a:schemeClr val="accent2"/>
                </a:solidFill>
              </a:defRPr>
            </a:lvl6pPr>
            <a:lvl7pPr lvl="6" rtl="0">
              <a:spcBef>
                <a:spcPts val="0"/>
              </a:spcBef>
              <a:spcAft>
                <a:spcPts val="0"/>
              </a:spcAft>
              <a:buClr>
                <a:schemeClr val="accent2"/>
              </a:buClr>
              <a:buSzPts val="2700"/>
              <a:buNone/>
              <a:defRPr sz="2700">
                <a:solidFill>
                  <a:schemeClr val="accent2"/>
                </a:solidFill>
              </a:defRPr>
            </a:lvl7pPr>
            <a:lvl8pPr lvl="7" rtl="0">
              <a:spcBef>
                <a:spcPts val="0"/>
              </a:spcBef>
              <a:spcAft>
                <a:spcPts val="0"/>
              </a:spcAft>
              <a:buClr>
                <a:schemeClr val="accent2"/>
              </a:buClr>
              <a:buSzPts val="2700"/>
              <a:buNone/>
              <a:defRPr sz="2700">
                <a:solidFill>
                  <a:schemeClr val="accent2"/>
                </a:solidFill>
              </a:defRPr>
            </a:lvl8pPr>
            <a:lvl9pPr lvl="8" rtl="0">
              <a:spcBef>
                <a:spcPts val="0"/>
              </a:spcBef>
              <a:spcAft>
                <a:spcPts val="0"/>
              </a:spcAft>
              <a:buClr>
                <a:schemeClr val="accent2"/>
              </a:buClr>
              <a:buSzPts val="2700"/>
              <a:buNone/>
              <a:defRPr sz="2700">
                <a:solidFill>
                  <a:schemeClr val="accent2"/>
                </a:solidFill>
              </a:defRPr>
            </a:lvl9pPr>
          </a:lstStyle>
          <a:p/>
        </p:txBody>
      </p:sp>
      <p:sp>
        <p:nvSpPr>
          <p:cNvPr id="984" name="Google Shape;984;p23"/>
          <p:cNvSpPr txBox="1"/>
          <p:nvPr>
            <p:ph idx="1" type="subTitle"/>
          </p:nvPr>
        </p:nvSpPr>
        <p:spPr>
          <a:xfrm>
            <a:off x="877524" y="1991520"/>
            <a:ext cx="2457600" cy="71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85" name="Google Shape;985;p23"/>
          <p:cNvSpPr txBox="1"/>
          <p:nvPr>
            <p:ph idx="3" type="title"/>
          </p:nvPr>
        </p:nvSpPr>
        <p:spPr>
          <a:xfrm>
            <a:off x="5806774" y="1556137"/>
            <a:ext cx="2459700" cy="36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2700"/>
              <a:buNone/>
              <a:defRPr sz="2700">
                <a:solidFill>
                  <a:schemeClr val="accent2"/>
                </a:solidFill>
              </a:defRPr>
            </a:lvl1pPr>
            <a:lvl2pPr lvl="1" rtl="0">
              <a:spcBef>
                <a:spcPts val="0"/>
              </a:spcBef>
              <a:spcAft>
                <a:spcPts val="0"/>
              </a:spcAft>
              <a:buClr>
                <a:schemeClr val="accent2"/>
              </a:buClr>
              <a:buSzPts val="2700"/>
              <a:buNone/>
              <a:defRPr sz="2700">
                <a:solidFill>
                  <a:schemeClr val="accent2"/>
                </a:solidFill>
              </a:defRPr>
            </a:lvl2pPr>
            <a:lvl3pPr lvl="2" rtl="0">
              <a:spcBef>
                <a:spcPts val="0"/>
              </a:spcBef>
              <a:spcAft>
                <a:spcPts val="0"/>
              </a:spcAft>
              <a:buClr>
                <a:schemeClr val="accent2"/>
              </a:buClr>
              <a:buSzPts val="2700"/>
              <a:buNone/>
              <a:defRPr sz="2700">
                <a:solidFill>
                  <a:schemeClr val="accent2"/>
                </a:solidFill>
              </a:defRPr>
            </a:lvl3pPr>
            <a:lvl4pPr lvl="3" rtl="0">
              <a:spcBef>
                <a:spcPts val="0"/>
              </a:spcBef>
              <a:spcAft>
                <a:spcPts val="0"/>
              </a:spcAft>
              <a:buClr>
                <a:schemeClr val="accent2"/>
              </a:buClr>
              <a:buSzPts val="2700"/>
              <a:buNone/>
              <a:defRPr sz="2700">
                <a:solidFill>
                  <a:schemeClr val="accent2"/>
                </a:solidFill>
              </a:defRPr>
            </a:lvl4pPr>
            <a:lvl5pPr lvl="4" rtl="0">
              <a:spcBef>
                <a:spcPts val="0"/>
              </a:spcBef>
              <a:spcAft>
                <a:spcPts val="0"/>
              </a:spcAft>
              <a:buClr>
                <a:schemeClr val="accent2"/>
              </a:buClr>
              <a:buSzPts val="2700"/>
              <a:buNone/>
              <a:defRPr sz="2700">
                <a:solidFill>
                  <a:schemeClr val="accent2"/>
                </a:solidFill>
              </a:defRPr>
            </a:lvl5pPr>
            <a:lvl6pPr lvl="5" rtl="0">
              <a:spcBef>
                <a:spcPts val="0"/>
              </a:spcBef>
              <a:spcAft>
                <a:spcPts val="0"/>
              </a:spcAft>
              <a:buClr>
                <a:schemeClr val="accent2"/>
              </a:buClr>
              <a:buSzPts val="2700"/>
              <a:buNone/>
              <a:defRPr sz="2700">
                <a:solidFill>
                  <a:schemeClr val="accent2"/>
                </a:solidFill>
              </a:defRPr>
            </a:lvl6pPr>
            <a:lvl7pPr lvl="6" rtl="0">
              <a:spcBef>
                <a:spcPts val="0"/>
              </a:spcBef>
              <a:spcAft>
                <a:spcPts val="0"/>
              </a:spcAft>
              <a:buClr>
                <a:schemeClr val="accent2"/>
              </a:buClr>
              <a:buSzPts val="2700"/>
              <a:buNone/>
              <a:defRPr sz="2700">
                <a:solidFill>
                  <a:schemeClr val="accent2"/>
                </a:solidFill>
              </a:defRPr>
            </a:lvl7pPr>
            <a:lvl8pPr lvl="7" rtl="0">
              <a:spcBef>
                <a:spcPts val="0"/>
              </a:spcBef>
              <a:spcAft>
                <a:spcPts val="0"/>
              </a:spcAft>
              <a:buClr>
                <a:schemeClr val="accent2"/>
              </a:buClr>
              <a:buSzPts val="2700"/>
              <a:buNone/>
              <a:defRPr sz="2700">
                <a:solidFill>
                  <a:schemeClr val="accent2"/>
                </a:solidFill>
              </a:defRPr>
            </a:lvl8pPr>
            <a:lvl9pPr lvl="8" rtl="0">
              <a:spcBef>
                <a:spcPts val="0"/>
              </a:spcBef>
              <a:spcAft>
                <a:spcPts val="0"/>
              </a:spcAft>
              <a:buClr>
                <a:schemeClr val="accent2"/>
              </a:buClr>
              <a:buSzPts val="2700"/>
              <a:buNone/>
              <a:defRPr sz="2700">
                <a:solidFill>
                  <a:schemeClr val="accent2"/>
                </a:solidFill>
              </a:defRPr>
            </a:lvl9pPr>
          </a:lstStyle>
          <a:p/>
        </p:txBody>
      </p:sp>
      <p:sp>
        <p:nvSpPr>
          <p:cNvPr id="986" name="Google Shape;986;p23"/>
          <p:cNvSpPr txBox="1"/>
          <p:nvPr>
            <p:ph idx="4" type="subTitle"/>
          </p:nvPr>
        </p:nvSpPr>
        <p:spPr>
          <a:xfrm>
            <a:off x="5806773" y="1991512"/>
            <a:ext cx="2459700" cy="71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87" name="Google Shape;987;p23"/>
          <p:cNvSpPr txBox="1"/>
          <p:nvPr>
            <p:ph idx="5" type="title"/>
          </p:nvPr>
        </p:nvSpPr>
        <p:spPr>
          <a:xfrm>
            <a:off x="877524" y="2989626"/>
            <a:ext cx="2457600" cy="360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accent2"/>
              </a:buClr>
              <a:buSzPts val="2700"/>
              <a:buNone/>
              <a:defRPr sz="2700">
                <a:solidFill>
                  <a:schemeClr val="accent2"/>
                </a:solidFill>
              </a:defRPr>
            </a:lvl1pPr>
            <a:lvl2pPr lvl="1" rtl="0">
              <a:spcBef>
                <a:spcPts val="0"/>
              </a:spcBef>
              <a:spcAft>
                <a:spcPts val="0"/>
              </a:spcAft>
              <a:buClr>
                <a:schemeClr val="accent2"/>
              </a:buClr>
              <a:buSzPts val="2700"/>
              <a:buNone/>
              <a:defRPr sz="2700">
                <a:solidFill>
                  <a:schemeClr val="accent2"/>
                </a:solidFill>
              </a:defRPr>
            </a:lvl2pPr>
            <a:lvl3pPr lvl="2" rtl="0">
              <a:spcBef>
                <a:spcPts val="0"/>
              </a:spcBef>
              <a:spcAft>
                <a:spcPts val="0"/>
              </a:spcAft>
              <a:buClr>
                <a:schemeClr val="accent2"/>
              </a:buClr>
              <a:buSzPts val="2700"/>
              <a:buNone/>
              <a:defRPr sz="2700">
                <a:solidFill>
                  <a:schemeClr val="accent2"/>
                </a:solidFill>
              </a:defRPr>
            </a:lvl3pPr>
            <a:lvl4pPr lvl="3" rtl="0">
              <a:spcBef>
                <a:spcPts val="0"/>
              </a:spcBef>
              <a:spcAft>
                <a:spcPts val="0"/>
              </a:spcAft>
              <a:buClr>
                <a:schemeClr val="accent2"/>
              </a:buClr>
              <a:buSzPts val="2700"/>
              <a:buNone/>
              <a:defRPr sz="2700">
                <a:solidFill>
                  <a:schemeClr val="accent2"/>
                </a:solidFill>
              </a:defRPr>
            </a:lvl4pPr>
            <a:lvl5pPr lvl="4" rtl="0">
              <a:spcBef>
                <a:spcPts val="0"/>
              </a:spcBef>
              <a:spcAft>
                <a:spcPts val="0"/>
              </a:spcAft>
              <a:buClr>
                <a:schemeClr val="accent2"/>
              </a:buClr>
              <a:buSzPts val="2700"/>
              <a:buNone/>
              <a:defRPr sz="2700">
                <a:solidFill>
                  <a:schemeClr val="accent2"/>
                </a:solidFill>
              </a:defRPr>
            </a:lvl5pPr>
            <a:lvl6pPr lvl="5" rtl="0">
              <a:spcBef>
                <a:spcPts val="0"/>
              </a:spcBef>
              <a:spcAft>
                <a:spcPts val="0"/>
              </a:spcAft>
              <a:buClr>
                <a:schemeClr val="accent2"/>
              </a:buClr>
              <a:buSzPts val="2700"/>
              <a:buNone/>
              <a:defRPr sz="2700">
                <a:solidFill>
                  <a:schemeClr val="accent2"/>
                </a:solidFill>
              </a:defRPr>
            </a:lvl6pPr>
            <a:lvl7pPr lvl="6" rtl="0">
              <a:spcBef>
                <a:spcPts val="0"/>
              </a:spcBef>
              <a:spcAft>
                <a:spcPts val="0"/>
              </a:spcAft>
              <a:buClr>
                <a:schemeClr val="accent2"/>
              </a:buClr>
              <a:buSzPts val="2700"/>
              <a:buNone/>
              <a:defRPr sz="2700">
                <a:solidFill>
                  <a:schemeClr val="accent2"/>
                </a:solidFill>
              </a:defRPr>
            </a:lvl7pPr>
            <a:lvl8pPr lvl="7" rtl="0">
              <a:spcBef>
                <a:spcPts val="0"/>
              </a:spcBef>
              <a:spcAft>
                <a:spcPts val="0"/>
              </a:spcAft>
              <a:buClr>
                <a:schemeClr val="accent2"/>
              </a:buClr>
              <a:buSzPts val="2700"/>
              <a:buNone/>
              <a:defRPr sz="2700">
                <a:solidFill>
                  <a:schemeClr val="accent2"/>
                </a:solidFill>
              </a:defRPr>
            </a:lvl8pPr>
            <a:lvl9pPr lvl="8" rtl="0">
              <a:spcBef>
                <a:spcPts val="0"/>
              </a:spcBef>
              <a:spcAft>
                <a:spcPts val="0"/>
              </a:spcAft>
              <a:buClr>
                <a:schemeClr val="accent2"/>
              </a:buClr>
              <a:buSzPts val="2700"/>
              <a:buNone/>
              <a:defRPr sz="2700">
                <a:solidFill>
                  <a:schemeClr val="accent2"/>
                </a:solidFill>
              </a:defRPr>
            </a:lvl9pPr>
          </a:lstStyle>
          <a:p/>
        </p:txBody>
      </p:sp>
      <p:sp>
        <p:nvSpPr>
          <p:cNvPr id="988" name="Google Shape;988;p23"/>
          <p:cNvSpPr txBox="1"/>
          <p:nvPr>
            <p:ph idx="6" type="subTitle"/>
          </p:nvPr>
        </p:nvSpPr>
        <p:spPr>
          <a:xfrm>
            <a:off x="877524" y="3424931"/>
            <a:ext cx="2457600" cy="7140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89" name="Google Shape;989;p23"/>
          <p:cNvSpPr txBox="1"/>
          <p:nvPr>
            <p:ph idx="7" type="title"/>
          </p:nvPr>
        </p:nvSpPr>
        <p:spPr>
          <a:xfrm>
            <a:off x="5806776" y="2989612"/>
            <a:ext cx="2459700" cy="360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2"/>
              </a:buClr>
              <a:buSzPts val="2700"/>
              <a:buNone/>
              <a:defRPr sz="2700">
                <a:solidFill>
                  <a:schemeClr val="accent2"/>
                </a:solidFill>
              </a:defRPr>
            </a:lvl1pPr>
            <a:lvl2pPr lvl="1" rtl="0">
              <a:spcBef>
                <a:spcPts val="0"/>
              </a:spcBef>
              <a:spcAft>
                <a:spcPts val="0"/>
              </a:spcAft>
              <a:buClr>
                <a:schemeClr val="accent2"/>
              </a:buClr>
              <a:buSzPts val="2700"/>
              <a:buNone/>
              <a:defRPr sz="2700">
                <a:solidFill>
                  <a:schemeClr val="accent2"/>
                </a:solidFill>
              </a:defRPr>
            </a:lvl2pPr>
            <a:lvl3pPr lvl="2" rtl="0">
              <a:spcBef>
                <a:spcPts val="0"/>
              </a:spcBef>
              <a:spcAft>
                <a:spcPts val="0"/>
              </a:spcAft>
              <a:buClr>
                <a:schemeClr val="accent2"/>
              </a:buClr>
              <a:buSzPts val="2700"/>
              <a:buNone/>
              <a:defRPr sz="2700">
                <a:solidFill>
                  <a:schemeClr val="accent2"/>
                </a:solidFill>
              </a:defRPr>
            </a:lvl3pPr>
            <a:lvl4pPr lvl="3" rtl="0">
              <a:spcBef>
                <a:spcPts val="0"/>
              </a:spcBef>
              <a:spcAft>
                <a:spcPts val="0"/>
              </a:spcAft>
              <a:buClr>
                <a:schemeClr val="accent2"/>
              </a:buClr>
              <a:buSzPts val="2700"/>
              <a:buNone/>
              <a:defRPr sz="2700">
                <a:solidFill>
                  <a:schemeClr val="accent2"/>
                </a:solidFill>
              </a:defRPr>
            </a:lvl4pPr>
            <a:lvl5pPr lvl="4" rtl="0">
              <a:spcBef>
                <a:spcPts val="0"/>
              </a:spcBef>
              <a:spcAft>
                <a:spcPts val="0"/>
              </a:spcAft>
              <a:buClr>
                <a:schemeClr val="accent2"/>
              </a:buClr>
              <a:buSzPts val="2700"/>
              <a:buNone/>
              <a:defRPr sz="2700">
                <a:solidFill>
                  <a:schemeClr val="accent2"/>
                </a:solidFill>
              </a:defRPr>
            </a:lvl5pPr>
            <a:lvl6pPr lvl="5" rtl="0">
              <a:spcBef>
                <a:spcPts val="0"/>
              </a:spcBef>
              <a:spcAft>
                <a:spcPts val="0"/>
              </a:spcAft>
              <a:buClr>
                <a:schemeClr val="accent2"/>
              </a:buClr>
              <a:buSzPts val="2700"/>
              <a:buNone/>
              <a:defRPr sz="2700">
                <a:solidFill>
                  <a:schemeClr val="accent2"/>
                </a:solidFill>
              </a:defRPr>
            </a:lvl6pPr>
            <a:lvl7pPr lvl="6" rtl="0">
              <a:spcBef>
                <a:spcPts val="0"/>
              </a:spcBef>
              <a:spcAft>
                <a:spcPts val="0"/>
              </a:spcAft>
              <a:buClr>
                <a:schemeClr val="accent2"/>
              </a:buClr>
              <a:buSzPts val="2700"/>
              <a:buNone/>
              <a:defRPr sz="2700">
                <a:solidFill>
                  <a:schemeClr val="accent2"/>
                </a:solidFill>
              </a:defRPr>
            </a:lvl7pPr>
            <a:lvl8pPr lvl="7" rtl="0">
              <a:spcBef>
                <a:spcPts val="0"/>
              </a:spcBef>
              <a:spcAft>
                <a:spcPts val="0"/>
              </a:spcAft>
              <a:buClr>
                <a:schemeClr val="accent2"/>
              </a:buClr>
              <a:buSzPts val="2700"/>
              <a:buNone/>
              <a:defRPr sz="2700">
                <a:solidFill>
                  <a:schemeClr val="accent2"/>
                </a:solidFill>
              </a:defRPr>
            </a:lvl8pPr>
            <a:lvl9pPr lvl="8" rtl="0">
              <a:spcBef>
                <a:spcPts val="0"/>
              </a:spcBef>
              <a:spcAft>
                <a:spcPts val="0"/>
              </a:spcAft>
              <a:buClr>
                <a:schemeClr val="accent2"/>
              </a:buClr>
              <a:buSzPts val="2700"/>
              <a:buNone/>
              <a:defRPr sz="2700">
                <a:solidFill>
                  <a:schemeClr val="accent2"/>
                </a:solidFill>
              </a:defRPr>
            </a:lvl9pPr>
          </a:lstStyle>
          <a:p/>
        </p:txBody>
      </p:sp>
      <p:sp>
        <p:nvSpPr>
          <p:cNvPr id="990" name="Google Shape;990;p23"/>
          <p:cNvSpPr txBox="1"/>
          <p:nvPr>
            <p:ph idx="8" type="subTitle"/>
          </p:nvPr>
        </p:nvSpPr>
        <p:spPr>
          <a:xfrm>
            <a:off x="5806773" y="3424912"/>
            <a:ext cx="2459700" cy="714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5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1" name="Google Shape;991;p23"/>
          <p:cNvSpPr/>
          <p:nvPr/>
        </p:nvSpPr>
        <p:spPr>
          <a:xfrm rot="-5400000">
            <a:off x="-986087" y="5252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23"/>
          <p:cNvGrpSpPr/>
          <p:nvPr/>
        </p:nvGrpSpPr>
        <p:grpSpPr>
          <a:xfrm rot="5400000">
            <a:off x="7887223" y="458008"/>
            <a:ext cx="1863571" cy="786995"/>
            <a:chOff x="10246792" y="1904915"/>
            <a:chExt cx="1115577" cy="471085"/>
          </a:xfrm>
        </p:grpSpPr>
        <p:grpSp>
          <p:nvGrpSpPr>
            <p:cNvPr id="993" name="Google Shape;993;p23"/>
            <p:cNvGrpSpPr/>
            <p:nvPr/>
          </p:nvGrpSpPr>
          <p:grpSpPr>
            <a:xfrm>
              <a:off x="10246792" y="1904915"/>
              <a:ext cx="505977" cy="471085"/>
              <a:chOff x="11970604" y="1947803"/>
              <a:chExt cx="505977" cy="471085"/>
            </a:xfrm>
          </p:grpSpPr>
          <p:sp>
            <p:nvSpPr>
              <p:cNvPr id="994" name="Google Shape;994;p23"/>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3"/>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3"/>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3"/>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3"/>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3"/>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3"/>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3"/>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3"/>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3"/>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3"/>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3"/>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3"/>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3"/>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3"/>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3"/>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3"/>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3"/>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3"/>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3"/>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23"/>
            <p:cNvGrpSpPr/>
            <p:nvPr/>
          </p:nvGrpSpPr>
          <p:grpSpPr>
            <a:xfrm>
              <a:off x="10856392" y="1904915"/>
              <a:ext cx="505977" cy="471085"/>
              <a:chOff x="11970604" y="1947803"/>
              <a:chExt cx="505977" cy="471085"/>
            </a:xfrm>
          </p:grpSpPr>
          <p:sp>
            <p:nvSpPr>
              <p:cNvPr id="1015" name="Google Shape;1015;p23"/>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3"/>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3"/>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3"/>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3"/>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3"/>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3"/>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3"/>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3"/>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3"/>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3"/>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3"/>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3"/>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3"/>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3"/>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3"/>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3"/>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3"/>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3"/>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3"/>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5" name="Google Shape;1035;p23"/>
          <p:cNvSpPr/>
          <p:nvPr/>
        </p:nvSpPr>
        <p:spPr>
          <a:xfrm>
            <a:off x="8219688" y="4654760"/>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3"/>
          <p:cNvSpPr/>
          <p:nvPr/>
        </p:nvSpPr>
        <p:spPr>
          <a:xfrm>
            <a:off x="235525" y="4820106"/>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3"/>
          <p:cNvSpPr/>
          <p:nvPr/>
        </p:nvSpPr>
        <p:spPr>
          <a:xfrm rot="-2700000">
            <a:off x="8421263" y="3410793"/>
            <a:ext cx="628479"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3"/>
          <p:cNvSpPr/>
          <p:nvPr/>
        </p:nvSpPr>
        <p:spPr>
          <a:xfrm rot="7529860">
            <a:off x="18088" y="4202915"/>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3"/>
          <p:cNvSpPr/>
          <p:nvPr/>
        </p:nvSpPr>
        <p:spPr>
          <a:xfrm flipH="1" rot="10800000">
            <a:off x="3616824" y="4280903"/>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_1_1_1">
    <p:spTree>
      <p:nvGrpSpPr>
        <p:cNvPr id="1040" name="Shape 1040"/>
        <p:cNvGrpSpPr/>
        <p:nvPr/>
      </p:nvGrpSpPr>
      <p:grpSpPr>
        <a:xfrm>
          <a:off x="0" y="0"/>
          <a:ext cx="0" cy="0"/>
          <a:chOff x="0" y="0"/>
          <a:chExt cx="0" cy="0"/>
        </a:xfrm>
      </p:grpSpPr>
      <p:sp>
        <p:nvSpPr>
          <p:cNvPr id="1041" name="Google Shape;1041;p24"/>
          <p:cNvSpPr/>
          <p:nvPr/>
        </p:nvSpPr>
        <p:spPr>
          <a:xfrm flipH="1">
            <a:off x="306381" y="-109542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4"/>
          <p:cNvSpPr/>
          <p:nvPr/>
        </p:nvSpPr>
        <p:spPr>
          <a:xfrm flipH="1" rot="5400000">
            <a:off x="8223369" y="2002600"/>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4"/>
          <p:cNvSpPr/>
          <p:nvPr/>
        </p:nvSpPr>
        <p:spPr>
          <a:xfrm flipH="1">
            <a:off x="2364745" y="1243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4" name="Google Shape;1044;p24"/>
          <p:cNvGrpSpPr/>
          <p:nvPr/>
        </p:nvGrpSpPr>
        <p:grpSpPr>
          <a:xfrm flipH="1">
            <a:off x="-365263" y="4683208"/>
            <a:ext cx="1863571" cy="786995"/>
            <a:chOff x="10246792" y="1904915"/>
            <a:chExt cx="1115577" cy="471085"/>
          </a:xfrm>
        </p:grpSpPr>
        <p:grpSp>
          <p:nvGrpSpPr>
            <p:cNvPr id="1045" name="Google Shape;1045;p24"/>
            <p:cNvGrpSpPr/>
            <p:nvPr/>
          </p:nvGrpSpPr>
          <p:grpSpPr>
            <a:xfrm>
              <a:off x="10246792" y="1904915"/>
              <a:ext cx="505977" cy="471085"/>
              <a:chOff x="11970604" y="1947803"/>
              <a:chExt cx="505977" cy="471085"/>
            </a:xfrm>
          </p:grpSpPr>
          <p:sp>
            <p:nvSpPr>
              <p:cNvPr id="1046" name="Google Shape;1046;p24"/>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4"/>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4"/>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4"/>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4"/>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4"/>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4"/>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4"/>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4"/>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4"/>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4"/>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4"/>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4"/>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4"/>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4"/>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4"/>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4"/>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4"/>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4"/>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4"/>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24"/>
            <p:cNvGrpSpPr/>
            <p:nvPr/>
          </p:nvGrpSpPr>
          <p:grpSpPr>
            <a:xfrm>
              <a:off x="10856392" y="1904915"/>
              <a:ext cx="505977" cy="471085"/>
              <a:chOff x="11970604" y="1947803"/>
              <a:chExt cx="505977" cy="471085"/>
            </a:xfrm>
          </p:grpSpPr>
          <p:sp>
            <p:nvSpPr>
              <p:cNvPr id="1067" name="Google Shape;1067;p24"/>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4"/>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4"/>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4"/>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4"/>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4"/>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4"/>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4"/>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4"/>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4"/>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4"/>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4"/>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4"/>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4"/>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4"/>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4"/>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4"/>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4"/>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4"/>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4"/>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7" name="Google Shape;1087;p24"/>
          <p:cNvSpPr/>
          <p:nvPr/>
        </p:nvSpPr>
        <p:spPr>
          <a:xfrm flipH="1">
            <a:off x="197844" y="3760360"/>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4"/>
          <p:cNvSpPr/>
          <p:nvPr/>
        </p:nvSpPr>
        <p:spPr>
          <a:xfrm flipH="1">
            <a:off x="8265894" y="218494"/>
            <a:ext cx="642000" cy="6420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4"/>
          <p:cNvSpPr/>
          <p:nvPr/>
        </p:nvSpPr>
        <p:spPr>
          <a:xfrm flipH="1">
            <a:off x="6887007" y="472921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4"/>
          <p:cNvSpPr/>
          <p:nvPr/>
        </p:nvSpPr>
        <p:spPr>
          <a:xfrm flipH="1" rot="3750616">
            <a:off x="80830" y="815167"/>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4"/>
          <p:cNvSpPr/>
          <p:nvPr/>
        </p:nvSpPr>
        <p:spPr>
          <a:xfrm flipH="1" rot="-7529860">
            <a:off x="8310232" y="4691665"/>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4"/>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093" name="Google Shape;1093;p24"/>
          <p:cNvSpPr txBox="1"/>
          <p:nvPr>
            <p:ph idx="2" type="title"/>
          </p:nvPr>
        </p:nvSpPr>
        <p:spPr>
          <a:xfrm>
            <a:off x="1101224" y="1941644"/>
            <a:ext cx="1986000" cy="38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700"/>
              <a:buNone/>
              <a:defRPr sz="2700">
                <a:solidFill>
                  <a:schemeClr val="accent2"/>
                </a:solidFill>
              </a:defRPr>
            </a:lvl1pPr>
            <a:lvl2pPr lvl="1" rtl="0" algn="ctr">
              <a:spcBef>
                <a:spcPts val="0"/>
              </a:spcBef>
              <a:spcAft>
                <a:spcPts val="0"/>
              </a:spcAft>
              <a:buClr>
                <a:schemeClr val="accent2"/>
              </a:buClr>
              <a:buSzPts val="2700"/>
              <a:buNone/>
              <a:defRPr sz="2700">
                <a:solidFill>
                  <a:schemeClr val="accent2"/>
                </a:solidFill>
              </a:defRPr>
            </a:lvl2pPr>
            <a:lvl3pPr lvl="2" rtl="0" algn="ctr">
              <a:spcBef>
                <a:spcPts val="0"/>
              </a:spcBef>
              <a:spcAft>
                <a:spcPts val="0"/>
              </a:spcAft>
              <a:buClr>
                <a:schemeClr val="accent2"/>
              </a:buClr>
              <a:buSzPts val="2700"/>
              <a:buNone/>
              <a:defRPr sz="2700">
                <a:solidFill>
                  <a:schemeClr val="accent2"/>
                </a:solidFill>
              </a:defRPr>
            </a:lvl3pPr>
            <a:lvl4pPr lvl="3" rtl="0" algn="ctr">
              <a:spcBef>
                <a:spcPts val="0"/>
              </a:spcBef>
              <a:spcAft>
                <a:spcPts val="0"/>
              </a:spcAft>
              <a:buClr>
                <a:schemeClr val="accent2"/>
              </a:buClr>
              <a:buSzPts val="2700"/>
              <a:buNone/>
              <a:defRPr sz="2700">
                <a:solidFill>
                  <a:schemeClr val="accent2"/>
                </a:solidFill>
              </a:defRPr>
            </a:lvl4pPr>
            <a:lvl5pPr lvl="4" rtl="0" algn="ctr">
              <a:spcBef>
                <a:spcPts val="0"/>
              </a:spcBef>
              <a:spcAft>
                <a:spcPts val="0"/>
              </a:spcAft>
              <a:buClr>
                <a:schemeClr val="accent2"/>
              </a:buClr>
              <a:buSzPts val="2700"/>
              <a:buNone/>
              <a:defRPr sz="2700">
                <a:solidFill>
                  <a:schemeClr val="accent2"/>
                </a:solidFill>
              </a:defRPr>
            </a:lvl5pPr>
            <a:lvl6pPr lvl="5" rtl="0" algn="ctr">
              <a:spcBef>
                <a:spcPts val="0"/>
              </a:spcBef>
              <a:spcAft>
                <a:spcPts val="0"/>
              </a:spcAft>
              <a:buClr>
                <a:schemeClr val="accent2"/>
              </a:buClr>
              <a:buSzPts val="2700"/>
              <a:buNone/>
              <a:defRPr sz="2700">
                <a:solidFill>
                  <a:schemeClr val="accent2"/>
                </a:solidFill>
              </a:defRPr>
            </a:lvl6pPr>
            <a:lvl7pPr lvl="6" rtl="0" algn="ctr">
              <a:spcBef>
                <a:spcPts val="0"/>
              </a:spcBef>
              <a:spcAft>
                <a:spcPts val="0"/>
              </a:spcAft>
              <a:buClr>
                <a:schemeClr val="accent2"/>
              </a:buClr>
              <a:buSzPts val="2700"/>
              <a:buNone/>
              <a:defRPr sz="2700">
                <a:solidFill>
                  <a:schemeClr val="accent2"/>
                </a:solidFill>
              </a:defRPr>
            </a:lvl7pPr>
            <a:lvl8pPr lvl="7" rtl="0" algn="ctr">
              <a:spcBef>
                <a:spcPts val="0"/>
              </a:spcBef>
              <a:spcAft>
                <a:spcPts val="0"/>
              </a:spcAft>
              <a:buClr>
                <a:schemeClr val="accent2"/>
              </a:buClr>
              <a:buSzPts val="2700"/>
              <a:buNone/>
              <a:defRPr sz="2700">
                <a:solidFill>
                  <a:schemeClr val="accent2"/>
                </a:solidFill>
              </a:defRPr>
            </a:lvl8pPr>
            <a:lvl9pPr lvl="8" rtl="0" algn="ctr">
              <a:spcBef>
                <a:spcPts val="0"/>
              </a:spcBef>
              <a:spcAft>
                <a:spcPts val="0"/>
              </a:spcAft>
              <a:buClr>
                <a:schemeClr val="accent2"/>
              </a:buClr>
              <a:buSzPts val="2700"/>
              <a:buNone/>
              <a:defRPr sz="2700">
                <a:solidFill>
                  <a:schemeClr val="accent2"/>
                </a:solidFill>
              </a:defRPr>
            </a:lvl9pPr>
          </a:lstStyle>
          <a:p/>
        </p:txBody>
      </p:sp>
      <p:sp>
        <p:nvSpPr>
          <p:cNvPr id="1094" name="Google Shape;1094;p24"/>
          <p:cNvSpPr txBox="1"/>
          <p:nvPr>
            <p:ph idx="1" type="subTitle"/>
          </p:nvPr>
        </p:nvSpPr>
        <p:spPr>
          <a:xfrm>
            <a:off x="1101224" y="2344431"/>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5" name="Google Shape;1095;p24"/>
          <p:cNvSpPr txBox="1"/>
          <p:nvPr>
            <p:ph idx="3" type="title"/>
          </p:nvPr>
        </p:nvSpPr>
        <p:spPr>
          <a:xfrm>
            <a:off x="3578997" y="1941644"/>
            <a:ext cx="1986000" cy="38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700"/>
              <a:buNone/>
              <a:defRPr sz="2700">
                <a:solidFill>
                  <a:schemeClr val="accent2"/>
                </a:solidFill>
              </a:defRPr>
            </a:lvl1pPr>
            <a:lvl2pPr lvl="1" rtl="0" algn="ctr">
              <a:spcBef>
                <a:spcPts val="0"/>
              </a:spcBef>
              <a:spcAft>
                <a:spcPts val="0"/>
              </a:spcAft>
              <a:buClr>
                <a:schemeClr val="accent2"/>
              </a:buClr>
              <a:buSzPts val="2700"/>
              <a:buNone/>
              <a:defRPr sz="2700">
                <a:solidFill>
                  <a:schemeClr val="accent2"/>
                </a:solidFill>
              </a:defRPr>
            </a:lvl2pPr>
            <a:lvl3pPr lvl="2" rtl="0" algn="ctr">
              <a:spcBef>
                <a:spcPts val="0"/>
              </a:spcBef>
              <a:spcAft>
                <a:spcPts val="0"/>
              </a:spcAft>
              <a:buClr>
                <a:schemeClr val="accent2"/>
              </a:buClr>
              <a:buSzPts val="2700"/>
              <a:buNone/>
              <a:defRPr sz="2700">
                <a:solidFill>
                  <a:schemeClr val="accent2"/>
                </a:solidFill>
              </a:defRPr>
            </a:lvl3pPr>
            <a:lvl4pPr lvl="3" rtl="0" algn="ctr">
              <a:spcBef>
                <a:spcPts val="0"/>
              </a:spcBef>
              <a:spcAft>
                <a:spcPts val="0"/>
              </a:spcAft>
              <a:buClr>
                <a:schemeClr val="accent2"/>
              </a:buClr>
              <a:buSzPts val="2700"/>
              <a:buNone/>
              <a:defRPr sz="2700">
                <a:solidFill>
                  <a:schemeClr val="accent2"/>
                </a:solidFill>
              </a:defRPr>
            </a:lvl4pPr>
            <a:lvl5pPr lvl="4" rtl="0" algn="ctr">
              <a:spcBef>
                <a:spcPts val="0"/>
              </a:spcBef>
              <a:spcAft>
                <a:spcPts val="0"/>
              </a:spcAft>
              <a:buClr>
                <a:schemeClr val="accent2"/>
              </a:buClr>
              <a:buSzPts val="2700"/>
              <a:buNone/>
              <a:defRPr sz="2700">
                <a:solidFill>
                  <a:schemeClr val="accent2"/>
                </a:solidFill>
              </a:defRPr>
            </a:lvl5pPr>
            <a:lvl6pPr lvl="5" rtl="0" algn="ctr">
              <a:spcBef>
                <a:spcPts val="0"/>
              </a:spcBef>
              <a:spcAft>
                <a:spcPts val="0"/>
              </a:spcAft>
              <a:buClr>
                <a:schemeClr val="accent2"/>
              </a:buClr>
              <a:buSzPts val="2700"/>
              <a:buNone/>
              <a:defRPr sz="2700">
                <a:solidFill>
                  <a:schemeClr val="accent2"/>
                </a:solidFill>
              </a:defRPr>
            </a:lvl6pPr>
            <a:lvl7pPr lvl="6" rtl="0" algn="ctr">
              <a:spcBef>
                <a:spcPts val="0"/>
              </a:spcBef>
              <a:spcAft>
                <a:spcPts val="0"/>
              </a:spcAft>
              <a:buClr>
                <a:schemeClr val="accent2"/>
              </a:buClr>
              <a:buSzPts val="2700"/>
              <a:buNone/>
              <a:defRPr sz="2700">
                <a:solidFill>
                  <a:schemeClr val="accent2"/>
                </a:solidFill>
              </a:defRPr>
            </a:lvl7pPr>
            <a:lvl8pPr lvl="7" rtl="0" algn="ctr">
              <a:spcBef>
                <a:spcPts val="0"/>
              </a:spcBef>
              <a:spcAft>
                <a:spcPts val="0"/>
              </a:spcAft>
              <a:buClr>
                <a:schemeClr val="accent2"/>
              </a:buClr>
              <a:buSzPts val="2700"/>
              <a:buNone/>
              <a:defRPr sz="2700">
                <a:solidFill>
                  <a:schemeClr val="accent2"/>
                </a:solidFill>
              </a:defRPr>
            </a:lvl8pPr>
            <a:lvl9pPr lvl="8" rtl="0" algn="ctr">
              <a:spcBef>
                <a:spcPts val="0"/>
              </a:spcBef>
              <a:spcAft>
                <a:spcPts val="0"/>
              </a:spcAft>
              <a:buClr>
                <a:schemeClr val="accent2"/>
              </a:buClr>
              <a:buSzPts val="2700"/>
              <a:buNone/>
              <a:defRPr sz="2700">
                <a:solidFill>
                  <a:schemeClr val="accent2"/>
                </a:solidFill>
              </a:defRPr>
            </a:lvl9pPr>
          </a:lstStyle>
          <a:p/>
        </p:txBody>
      </p:sp>
      <p:sp>
        <p:nvSpPr>
          <p:cNvPr id="1096" name="Google Shape;1096;p24"/>
          <p:cNvSpPr txBox="1"/>
          <p:nvPr>
            <p:ph idx="4" type="subTitle"/>
          </p:nvPr>
        </p:nvSpPr>
        <p:spPr>
          <a:xfrm>
            <a:off x="3578997" y="2344431"/>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7" name="Google Shape;1097;p24"/>
          <p:cNvSpPr txBox="1"/>
          <p:nvPr>
            <p:ph idx="5" type="title"/>
          </p:nvPr>
        </p:nvSpPr>
        <p:spPr>
          <a:xfrm>
            <a:off x="1101224" y="3679706"/>
            <a:ext cx="1986000" cy="38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700"/>
              <a:buNone/>
              <a:defRPr sz="2700">
                <a:solidFill>
                  <a:schemeClr val="accent2"/>
                </a:solidFill>
              </a:defRPr>
            </a:lvl1pPr>
            <a:lvl2pPr lvl="1" rtl="0" algn="ctr">
              <a:spcBef>
                <a:spcPts val="0"/>
              </a:spcBef>
              <a:spcAft>
                <a:spcPts val="0"/>
              </a:spcAft>
              <a:buClr>
                <a:schemeClr val="accent2"/>
              </a:buClr>
              <a:buSzPts val="2700"/>
              <a:buNone/>
              <a:defRPr sz="2700">
                <a:solidFill>
                  <a:schemeClr val="accent2"/>
                </a:solidFill>
              </a:defRPr>
            </a:lvl2pPr>
            <a:lvl3pPr lvl="2" rtl="0" algn="ctr">
              <a:spcBef>
                <a:spcPts val="0"/>
              </a:spcBef>
              <a:spcAft>
                <a:spcPts val="0"/>
              </a:spcAft>
              <a:buClr>
                <a:schemeClr val="accent2"/>
              </a:buClr>
              <a:buSzPts val="2700"/>
              <a:buNone/>
              <a:defRPr sz="2700">
                <a:solidFill>
                  <a:schemeClr val="accent2"/>
                </a:solidFill>
              </a:defRPr>
            </a:lvl3pPr>
            <a:lvl4pPr lvl="3" rtl="0" algn="ctr">
              <a:spcBef>
                <a:spcPts val="0"/>
              </a:spcBef>
              <a:spcAft>
                <a:spcPts val="0"/>
              </a:spcAft>
              <a:buClr>
                <a:schemeClr val="accent2"/>
              </a:buClr>
              <a:buSzPts val="2700"/>
              <a:buNone/>
              <a:defRPr sz="2700">
                <a:solidFill>
                  <a:schemeClr val="accent2"/>
                </a:solidFill>
              </a:defRPr>
            </a:lvl4pPr>
            <a:lvl5pPr lvl="4" rtl="0" algn="ctr">
              <a:spcBef>
                <a:spcPts val="0"/>
              </a:spcBef>
              <a:spcAft>
                <a:spcPts val="0"/>
              </a:spcAft>
              <a:buClr>
                <a:schemeClr val="accent2"/>
              </a:buClr>
              <a:buSzPts val="2700"/>
              <a:buNone/>
              <a:defRPr sz="2700">
                <a:solidFill>
                  <a:schemeClr val="accent2"/>
                </a:solidFill>
              </a:defRPr>
            </a:lvl5pPr>
            <a:lvl6pPr lvl="5" rtl="0" algn="ctr">
              <a:spcBef>
                <a:spcPts val="0"/>
              </a:spcBef>
              <a:spcAft>
                <a:spcPts val="0"/>
              </a:spcAft>
              <a:buClr>
                <a:schemeClr val="accent2"/>
              </a:buClr>
              <a:buSzPts val="2700"/>
              <a:buNone/>
              <a:defRPr sz="2700">
                <a:solidFill>
                  <a:schemeClr val="accent2"/>
                </a:solidFill>
              </a:defRPr>
            </a:lvl6pPr>
            <a:lvl7pPr lvl="6" rtl="0" algn="ctr">
              <a:spcBef>
                <a:spcPts val="0"/>
              </a:spcBef>
              <a:spcAft>
                <a:spcPts val="0"/>
              </a:spcAft>
              <a:buClr>
                <a:schemeClr val="accent2"/>
              </a:buClr>
              <a:buSzPts val="2700"/>
              <a:buNone/>
              <a:defRPr sz="2700">
                <a:solidFill>
                  <a:schemeClr val="accent2"/>
                </a:solidFill>
              </a:defRPr>
            </a:lvl7pPr>
            <a:lvl8pPr lvl="7" rtl="0" algn="ctr">
              <a:spcBef>
                <a:spcPts val="0"/>
              </a:spcBef>
              <a:spcAft>
                <a:spcPts val="0"/>
              </a:spcAft>
              <a:buClr>
                <a:schemeClr val="accent2"/>
              </a:buClr>
              <a:buSzPts val="2700"/>
              <a:buNone/>
              <a:defRPr sz="2700">
                <a:solidFill>
                  <a:schemeClr val="accent2"/>
                </a:solidFill>
              </a:defRPr>
            </a:lvl8pPr>
            <a:lvl9pPr lvl="8" rtl="0" algn="ctr">
              <a:spcBef>
                <a:spcPts val="0"/>
              </a:spcBef>
              <a:spcAft>
                <a:spcPts val="0"/>
              </a:spcAft>
              <a:buClr>
                <a:schemeClr val="accent2"/>
              </a:buClr>
              <a:buSzPts val="2700"/>
              <a:buNone/>
              <a:defRPr sz="2700">
                <a:solidFill>
                  <a:schemeClr val="accent2"/>
                </a:solidFill>
              </a:defRPr>
            </a:lvl9pPr>
          </a:lstStyle>
          <a:p/>
        </p:txBody>
      </p:sp>
      <p:sp>
        <p:nvSpPr>
          <p:cNvPr id="1098" name="Google Shape;1098;p24"/>
          <p:cNvSpPr txBox="1"/>
          <p:nvPr>
            <p:ph idx="6" type="subTitle"/>
          </p:nvPr>
        </p:nvSpPr>
        <p:spPr>
          <a:xfrm>
            <a:off x="1101224" y="4082631"/>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9" name="Google Shape;1099;p24"/>
          <p:cNvSpPr txBox="1"/>
          <p:nvPr>
            <p:ph idx="7" type="title"/>
          </p:nvPr>
        </p:nvSpPr>
        <p:spPr>
          <a:xfrm>
            <a:off x="3578997" y="3679706"/>
            <a:ext cx="1986000" cy="38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700"/>
              <a:buNone/>
              <a:defRPr sz="2700">
                <a:solidFill>
                  <a:schemeClr val="accent2"/>
                </a:solidFill>
              </a:defRPr>
            </a:lvl1pPr>
            <a:lvl2pPr lvl="1" rtl="0" algn="ctr">
              <a:spcBef>
                <a:spcPts val="0"/>
              </a:spcBef>
              <a:spcAft>
                <a:spcPts val="0"/>
              </a:spcAft>
              <a:buClr>
                <a:schemeClr val="accent2"/>
              </a:buClr>
              <a:buSzPts val="2700"/>
              <a:buNone/>
              <a:defRPr sz="2700">
                <a:solidFill>
                  <a:schemeClr val="accent2"/>
                </a:solidFill>
              </a:defRPr>
            </a:lvl2pPr>
            <a:lvl3pPr lvl="2" rtl="0" algn="ctr">
              <a:spcBef>
                <a:spcPts val="0"/>
              </a:spcBef>
              <a:spcAft>
                <a:spcPts val="0"/>
              </a:spcAft>
              <a:buClr>
                <a:schemeClr val="accent2"/>
              </a:buClr>
              <a:buSzPts val="2700"/>
              <a:buNone/>
              <a:defRPr sz="2700">
                <a:solidFill>
                  <a:schemeClr val="accent2"/>
                </a:solidFill>
              </a:defRPr>
            </a:lvl3pPr>
            <a:lvl4pPr lvl="3" rtl="0" algn="ctr">
              <a:spcBef>
                <a:spcPts val="0"/>
              </a:spcBef>
              <a:spcAft>
                <a:spcPts val="0"/>
              </a:spcAft>
              <a:buClr>
                <a:schemeClr val="accent2"/>
              </a:buClr>
              <a:buSzPts val="2700"/>
              <a:buNone/>
              <a:defRPr sz="2700">
                <a:solidFill>
                  <a:schemeClr val="accent2"/>
                </a:solidFill>
              </a:defRPr>
            </a:lvl4pPr>
            <a:lvl5pPr lvl="4" rtl="0" algn="ctr">
              <a:spcBef>
                <a:spcPts val="0"/>
              </a:spcBef>
              <a:spcAft>
                <a:spcPts val="0"/>
              </a:spcAft>
              <a:buClr>
                <a:schemeClr val="accent2"/>
              </a:buClr>
              <a:buSzPts val="2700"/>
              <a:buNone/>
              <a:defRPr sz="2700">
                <a:solidFill>
                  <a:schemeClr val="accent2"/>
                </a:solidFill>
              </a:defRPr>
            </a:lvl5pPr>
            <a:lvl6pPr lvl="5" rtl="0" algn="ctr">
              <a:spcBef>
                <a:spcPts val="0"/>
              </a:spcBef>
              <a:spcAft>
                <a:spcPts val="0"/>
              </a:spcAft>
              <a:buClr>
                <a:schemeClr val="accent2"/>
              </a:buClr>
              <a:buSzPts val="2700"/>
              <a:buNone/>
              <a:defRPr sz="2700">
                <a:solidFill>
                  <a:schemeClr val="accent2"/>
                </a:solidFill>
              </a:defRPr>
            </a:lvl6pPr>
            <a:lvl7pPr lvl="6" rtl="0" algn="ctr">
              <a:spcBef>
                <a:spcPts val="0"/>
              </a:spcBef>
              <a:spcAft>
                <a:spcPts val="0"/>
              </a:spcAft>
              <a:buClr>
                <a:schemeClr val="accent2"/>
              </a:buClr>
              <a:buSzPts val="2700"/>
              <a:buNone/>
              <a:defRPr sz="2700">
                <a:solidFill>
                  <a:schemeClr val="accent2"/>
                </a:solidFill>
              </a:defRPr>
            </a:lvl7pPr>
            <a:lvl8pPr lvl="7" rtl="0" algn="ctr">
              <a:spcBef>
                <a:spcPts val="0"/>
              </a:spcBef>
              <a:spcAft>
                <a:spcPts val="0"/>
              </a:spcAft>
              <a:buClr>
                <a:schemeClr val="accent2"/>
              </a:buClr>
              <a:buSzPts val="2700"/>
              <a:buNone/>
              <a:defRPr sz="2700">
                <a:solidFill>
                  <a:schemeClr val="accent2"/>
                </a:solidFill>
              </a:defRPr>
            </a:lvl8pPr>
            <a:lvl9pPr lvl="8" rtl="0" algn="ctr">
              <a:spcBef>
                <a:spcPts val="0"/>
              </a:spcBef>
              <a:spcAft>
                <a:spcPts val="0"/>
              </a:spcAft>
              <a:buClr>
                <a:schemeClr val="accent2"/>
              </a:buClr>
              <a:buSzPts val="2700"/>
              <a:buNone/>
              <a:defRPr sz="2700">
                <a:solidFill>
                  <a:schemeClr val="accent2"/>
                </a:solidFill>
              </a:defRPr>
            </a:lvl9pPr>
          </a:lstStyle>
          <a:p/>
        </p:txBody>
      </p:sp>
      <p:sp>
        <p:nvSpPr>
          <p:cNvPr id="1100" name="Google Shape;1100;p24"/>
          <p:cNvSpPr txBox="1"/>
          <p:nvPr>
            <p:ph idx="8" type="subTitle"/>
          </p:nvPr>
        </p:nvSpPr>
        <p:spPr>
          <a:xfrm>
            <a:off x="3578997" y="4082631"/>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1" name="Google Shape;1101;p24"/>
          <p:cNvSpPr txBox="1"/>
          <p:nvPr>
            <p:ph idx="9" type="title"/>
          </p:nvPr>
        </p:nvSpPr>
        <p:spPr>
          <a:xfrm>
            <a:off x="6056775" y="1941644"/>
            <a:ext cx="1986000" cy="38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700"/>
              <a:buNone/>
              <a:defRPr sz="2700">
                <a:solidFill>
                  <a:schemeClr val="accent2"/>
                </a:solidFill>
              </a:defRPr>
            </a:lvl1pPr>
            <a:lvl2pPr lvl="1" rtl="0" algn="ctr">
              <a:spcBef>
                <a:spcPts val="0"/>
              </a:spcBef>
              <a:spcAft>
                <a:spcPts val="0"/>
              </a:spcAft>
              <a:buClr>
                <a:schemeClr val="accent2"/>
              </a:buClr>
              <a:buSzPts val="2700"/>
              <a:buNone/>
              <a:defRPr sz="2700">
                <a:solidFill>
                  <a:schemeClr val="accent2"/>
                </a:solidFill>
              </a:defRPr>
            </a:lvl2pPr>
            <a:lvl3pPr lvl="2" rtl="0" algn="ctr">
              <a:spcBef>
                <a:spcPts val="0"/>
              </a:spcBef>
              <a:spcAft>
                <a:spcPts val="0"/>
              </a:spcAft>
              <a:buClr>
                <a:schemeClr val="accent2"/>
              </a:buClr>
              <a:buSzPts val="2700"/>
              <a:buNone/>
              <a:defRPr sz="2700">
                <a:solidFill>
                  <a:schemeClr val="accent2"/>
                </a:solidFill>
              </a:defRPr>
            </a:lvl3pPr>
            <a:lvl4pPr lvl="3" rtl="0" algn="ctr">
              <a:spcBef>
                <a:spcPts val="0"/>
              </a:spcBef>
              <a:spcAft>
                <a:spcPts val="0"/>
              </a:spcAft>
              <a:buClr>
                <a:schemeClr val="accent2"/>
              </a:buClr>
              <a:buSzPts val="2700"/>
              <a:buNone/>
              <a:defRPr sz="2700">
                <a:solidFill>
                  <a:schemeClr val="accent2"/>
                </a:solidFill>
              </a:defRPr>
            </a:lvl4pPr>
            <a:lvl5pPr lvl="4" rtl="0" algn="ctr">
              <a:spcBef>
                <a:spcPts val="0"/>
              </a:spcBef>
              <a:spcAft>
                <a:spcPts val="0"/>
              </a:spcAft>
              <a:buClr>
                <a:schemeClr val="accent2"/>
              </a:buClr>
              <a:buSzPts val="2700"/>
              <a:buNone/>
              <a:defRPr sz="2700">
                <a:solidFill>
                  <a:schemeClr val="accent2"/>
                </a:solidFill>
              </a:defRPr>
            </a:lvl5pPr>
            <a:lvl6pPr lvl="5" rtl="0" algn="ctr">
              <a:spcBef>
                <a:spcPts val="0"/>
              </a:spcBef>
              <a:spcAft>
                <a:spcPts val="0"/>
              </a:spcAft>
              <a:buClr>
                <a:schemeClr val="accent2"/>
              </a:buClr>
              <a:buSzPts val="2700"/>
              <a:buNone/>
              <a:defRPr sz="2700">
                <a:solidFill>
                  <a:schemeClr val="accent2"/>
                </a:solidFill>
              </a:defRPr>
            </a:lvl6pPr>
            <a:lvl7pPr lvl="6" rtl="0" algn="ctr">
              <a:spcBef>
                <a:spcPts val="0"/>
              </a:spcBef>
              <a:spcAft>
                <a:spcPts val="0"/>
              </a:spcAft>
              <a:buClr>
                <a:schemeClr val="accent2"/>
              </a:buClr>
              <a:buSzPts val="2700"/>
              <a:buNone/>
              <a:defRPr sz="2700">
                <a:solidFill>
                  <a:schemeClr val="accent2"/>
                </a:solidFill>
              </a:defRPr>
            </a:lvl7pPr>
            <a:lvl8pPr lvl="7" rtl="0" algn="ctr">
              <a:spcBef>
                <a:spcPts val="0"/>
              </a:spcBef>
              <a:spcAft>
                <a:spcPts val="0"/>
              </a:spcAft>
              <a:buClr>
                <a:schemeClr val="accent2"/>
              </a:buClr>
              <a:buSzPts val="2700"/>
              <a:buNone/>
              <a:defRPr sz="2700">
                <a:solidFill>
                  <a:schemeClr val="accent2"/>
                </a:solidFill>
              </a:defRPr>
            </a:lvl8pPr>
            <a:lvl9pPr lvl="8" rtl="0" algn="ctr">
              <a:spcBef>
                <a:spcPts val="0"/>
              </a:spcBef>
              <a:spcAft>
                <a:spcPts val="0"/>
              </a:spcAft>
              <a:buClr>
                <a:schemeClr val="accent2"/>
              </a:buClr>
              <a:buSzPts val="2700"/>
              <a:buNone/>
              <a:defRPr sz="2700">
                <a:solidFill>
                  <a:schemeClr val="accent2"/>
                </a:solidFill>
              </a:defRPr>
            </a:lvl9pPr>
          </a:lstStyle>
          <a:p/>
        </p:txBody>
      </p:sp>
      <p:sp>
        <p:nvSpPr>
          <p:cNvPr id="1102" name="Google Shape;1102;p24"/>
          <p:cNvSpPr txBox="1"/>
          <p:nvPr>
            <p:ph idx="13" type="subTitle"/>
          </p:nvPr>
        </p:nvSpPr>
        <p:spPr>
          <a:xfrm>
            <a:off x="6056775" y="2344431"/>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3" name="Google Shape;1103;p24"/>
          <p:cNvSpPr txBox="1"/>
          <p:nvPr>
            <p:ph idx="14" type="title"/>
          </p:nvPr>
        </p:nvSpPr>
        <p:spPr>
          <a:xfrm>
            <a:off x="6056775" y="3679706"/>
            <a:ext cx="1986000" cy="3822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2"/>
              </a:buClr>
              <a:buSzPts val="2700"/>
              <a:buNone/>
              <a:defRPr sz="2700">
                <a:solidFill>
                  <a:schemeClr val="accent2"/>
                </a:solidFill>
              </a:defRPr>
            </a:lvl1pPr>
            <a:lvl2pPr lvl="1" rtl="0" algn="ctr">
              <a:spcBef>
                <a:spcPts val="0"/>
              </a:spcBef>
              <a:spcAft>
                <a:spcPts val="0"/>
              </a:spcAft>
              <a:buClr>
                <a:schemeClr val="accent2"/>
              </a:buClr>
              <a:buSzPts val="2700"/>
              <a:buNone/>
              <a:defRPr sz="2700">
                <a:solidFill>
                  <a:schemeClr val="accent2"/>
                </a:solidFill>
              </a:defRPr>
            </a:lvl2pPr>
            <a:lvl3pPr lvl="2" rtl="0" algn="ctr">
              <a:spcBef>
                <a:spcPts val="0"/>
              </a:spcBef>
              <a:spcAft>
                <a:spcPts val="0"/>
              </a:spcAft>
              <a:buClr>
                <a:schemeClr val="accent2"/>
              </a:buClr>
              <a:buSzPts val="2700"/>
              <a:buNone/>
              <a:defRPr sz="2700">
                <a:solidFill>
                  <a:schemeClr val="accent2"/>
                </a:solidFill>
              </a:defRPr>
            </a:lvl3pPr>
            <a:lvl4pPr lvl="3" rtl="0" algn="ctr">
              <a:spcBef>
                <a:spcPts val="0"/>
              </a:spcBef>
              <a:spcAft>
                <a:spcPts val="0"/>
              </a:spcAft>
              <a:buClr>
                <a:schemeClr val="accent2"/>
              </a:buClr>
              <a:buSzPts val="2700"/>
              <a:buNone/>
              <a:defRPr sz="2700">
                <a:solidFill>
                  <a:schemeClr val="accent2"/>
                </a:solidFill>
              </a:defRPr>
            </a:lvl4pPr>
            <a:lvl5pPr lvl="4" rtl="0" algn="ctr">
              <a:spcBef>
                <a:spcPts val="0"/>
              </a:spcBef>
              <a:spcAft>
                <a:spcPts val="0"/>
              </a:spcAft>
              <a:buClr>
                <a:schemeClr val="accent2"/>
              </a:buClr>
              <a:buSzPts val="2700"/>
              <a:buNone/>
              <a:defRPr sz="2700">
                <a:solidFill>
                  <a:schemeClr val="accent2"/>
                </a:solidFill>
              </a:defRPr>
            </a:lvl5pPr>
            <a:lvl6pPr lvl="5" rtl="0" algn="ctr">
              <a:spcBef>
                <a:spcPts val="0"/>
              </a:spcBef>
              <a:spcAft>
                <a:spcPts val="0"/>
              </a:spcAft>
              <a:buClr>
                <a:schemeClr val="accent2"/>
              </a:buClr>
              <a:buSzPts val="2700"/>
              <a:buNone/>
              <a:defRPr sz="2700">
                <a:solidFill>
                  <a:schemeClr val="accent2"/>
                </a:solidFill>
              </a:defRPr>
            </a:lvl6pPr>
            <a:lvl7pPr lvl="6" rtl="0" algn="ctr">
              <a:spcBef>
                <a:spcPts val="0"/>
              </a:spcBef>
              <a:spcAft>
                <a:spcPts val="0"/>
              </a:spcAft>
              <a:buClr>
                <a:schemeClr val="accent2"/>
              </a:buClr>
              <a:buSzPts val="2700"/>
              <a:buNone/>
              <a:defRPr sz="2700">
                <a:solidFill>
                  <a:schemeClr val="accent2"/>
                </a:solidFill>
              </a:defRPr>
            </a:lvl7pPr>
            <a:lvl8pPr lvl="7" rtl="0" algn="ctr">
              <a:spcBef>
                <a:spcPts val="0"/>
              </a:spcBef>
              <a:spcAft>
                <a:spcPts val="0"/>
              </a:spcAft>
              <a:buClr>
                <a:schemeClr val="accent2"/>
              </a:buClr>
              <a:buSzPts val="2700"/>
              <a:buNone/>
              <a:defRPr sz="2700">
                <a:solidFill>
                  <a:schemeClr val="accent2"/>
                </a:solidFill>
              </a:defRPr>
            </a:lvl8pPr>
            <a:lvl9pPr lvl="8" rtl="0" algn="ctr">
              <a:spcBef>
                <a:spcPts val="0"/>
              </a:spcBef>
              <a:spcAft>
                <a:spcPts val="0"/>
              </a:spcAft>
              <a:buClr>
                <a:schemeClr val="accent2"/>
              </a:buClr>
              <a:buSzPts val="2700"/>
              <a:buNone/>
              <a:defRPr sz="2700">
                <a:solidFill>
                  <a:schemeClr val="accent2"/>
                </a:solidFill>
              </a:defRPr>
            </a:lvl9pPr>
          </a:lstStyle>
          <a:p/>
        </p:txBody>
      </p:sp>
      <p:sp>
        <p:nvSpPr>
          <p:cNvPr id="1104" name="Google Shape;1104;p24"/>
          <p:cNvSpPr txBox="1"/>
          <p:nvPr>
            <p:ph idx="15" type="subTitle"/>
          </p:nvPr>
        </p:nvSpPr>
        <p:spPr>
          <a:xfrm>
            <a:off x="6056775" y="4082631"/>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5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1105" name="Shape 1105"/>
        <p:cNvGrpSpPr/>
        <p:nvPr/>
      </p:nvGrpSpPr>
      <p:grpSpPr>
        <a:xfrm>
          <a:off x="0" y="0"/>
          <a:ext cx="0" cy="0"/>
          <a:chOff x="0" y="0"/>
          <a:chExt cx="0" cy="0"/>
        </a:xfrm>
      </p:grpSpPr>
      <p:sp>
        <p:nvSpPr>
          <p:cNvPr id="1106" name="Google Shape;1106;p25"/>
          <p:cNvSpPr txBox="1"/>
          <p:nvPr>
            <p:ph type="ctrTitle"/>
          </p:nvPr>
        </p:nvSpPr>
        <p:spPr>
          <a:xfrm>
            <a:off x="2685750" y="533400"/>
            <a:ext cx="3772800" cy="797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b="1" sz="5000">
                <a:latin typeface="Outfit"/>
                <a:ea typeface="Outfit"/>
                <a:cs typeface="Outfit"/>
                <a:sym typeface="Outfit"/>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07" name="Google Shape;1107;p25"/>
          <p:cNvSpPr txBox="1"/>
          <p:nvPr>
            <p:ph idx="1" type="subTitle"/>
          </p:nvPr>
        </p:nvSpPr>
        <p:spPr>
          <a:xfrm>
            <a:off x="2685750" y="2034025"/>
            <a:ext cx="3772800" cy="144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1700">
                <a:solidFill>
                  <a:schemeClr val="dk1"/>
                </a:solidFill>
                <a:latin typeface="Roboto"/>
                <a:ea typeface="Roboto"/>
                <a:cs typeface="Roboto"/>
                <a:sym typeface="Roboto"/>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8" name="Google Shape;1108;p25"/>
          <p:cNvSpPr txBox="1"/>
          <p:nvPr/>
        </p:nvSpPr>
        <p:spPr>
          <a:xfrm>
            <a:off x="2685600" y="3508550"/>
            <a:ext cx="3772800" cy="61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dk1"/>
                </a:solidFill>
                <a:latin typeface="Roboto"/>
                <a:ea typeface="Roboto"/>
                <a:cs typeface="Roboto"/>
                <a:sym typeface="Roboto"/>
              </a:rPr>
              <a:t>CREDITS: This presentation template was created by </a:t>
            </a:r>
            <a:r>
              <a:rPr b="1" lang="en" sz="1200">
                <a:solidFill>
                  <a:schemeClr val="dk1"/>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dk1"/>
                </a:solidFill>
                <a:uFill>
                  <a:noFill/>
                </a:uFill>
                <a:latin typeface="Roboto"/>
                <a:ea typeface="Roboto"/>
                <a:cs typeface="Roboto"/>
                <a:sym typeface="Roboto"/>
                <a:hlinkClick r:id="rId3">
                  <a:extLst>
                    <a:ext uri="{A12FA001-AC4F-418D-AE19-62706E023703}">
                      <ahyp:hlinkClr val="tx"/>
                    </a:ext>
                  </a:extLst>
                </a:hlinkClick>
              </a:rPr>
              <a:t>Flaticon</a:t>
            </a:r>
            <a:r>
              <a:rPr b="1" lang="en" sz="1200">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and infographics &amp; images by </a:t>
            </a:r>
            <a:r>
              <a:rPr b="1" lang="en" sz="1200">
                <a:solidFill>
                  <a:schemeClr val="dk1"/>
                </a:solidFill>
                <a:uFill>
                  <a:noFill/>
                </a:uFill>
                <a:latin typeface="Roboto"/>
                <a:ea typeface="Roboto"/>
                <a:cs typeface="Roboto"/>
                <a:sym typeface="Roboto"/>
                <a:hlinkClick r:id="rId4">
                  <a:extLst>
                    <a:ext uri="{A12FA001-AC4F-418D-AE19-62706E023703}">
                      <ahyp:hlinkClr val="tx"/>
                    </a:ext>
                  </a:extLst>
                </a:hlinkClick>
              </a:rPr>
              <a:t>Freepik</a:t>
            </a:r>
            <a:endParaRPr b="1" sz="1200">
              <a:solidFill>
                <a:schemeClr val="dk1"/>
              </a:solidFill>
              <a:latin typeface="Roboto"/>
              <a:ea typeface="Roboto"/>
              <a:cs typeface="Roboto"/>
              <a:sym typeface="Roboto"/>
            </a:endParaRPr>
          </a:p>
        </p:txBody>
      </p:sp>
      <p:sp>
        <p:nvSpPr>
          <p:cNvPr id="1109" name="Google Shape;1109;p25"/>
          <p:cNvSpPr/>
          <p:nvPr/>
        </p:nvSpPr>
        <p:spPr>
          <a:xfrm rot="-5400000">
            <a:off x="-941400" y="31667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5"/>
          <p:cNvSpPr/>
          <p:nvPr/>
        </p:nvSpPr>
        <p:spPr>
          <a:xfrm rot="5400000">
            <a:off x="8236638" y="2426750"/>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111" name="Shape 1111"/>
        <p:cNvGrpSpPr/>
        <p:nvPr/>
      </p:nvGrpSpPr>
      <p:grpSpPr>
        <a:xfrm>
          <a:off x="0" y="0"/>
          <a:ext cx="0" cy="0"/>
          <a:chOff x="0" y="0"/>
          <a:chExt cx="0" cy="0"/>
        </a:xfrm>
      </p:grpSpPr>
      <p:sp>
        <p:nvSpPr>
          <p:cNvPr id="1112" name="Google Shape;1112;p26"/>
          <p:cNvSpPr/>
          <p:nvPr/>
        </p:nvSpPr>
        <p:spPr>
          <a:xfrm flipH="1" rot="10800000">
            <a:off x="3915437" y="4373700"/>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6"/>
          <p:cNvSpPr/>
          <p:nvPr/>
        </p:nvSpPr>
        <p:spPr>
          <a:xfrm flipH="1">
            <a:off x="3210451" y="17086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26"/>
          <p:cNvGrpSpPr/>
          <p:nvPr/>
        </p:nvGrpSpPr>
        <p:grpSpPr>
          <a:xfrm flipH="1" rot="-5400000">
            <a:off x="-577270" y="370708"/>
            <a:ext cx="1863571" cy="786995"/>
            <a:chOff x="10246792" y="1904915"/>
            <a:chExt cx="1115577" cy="471085"/>
          </a:xfrm>
        </p:grpSpPr>
        <p:grpSp>
          <p:nvGrpSpPr>
            <p:cNvPr id="1115" name="Google Shape;1115;p26"/>
            <p:cNvGrpSpPr/>
            <p:nvPr/>
          </p:nvGrpSpPr>
          <p:grpSpPr>
            <a:xfrm>
              <a:off x="10246792" y="1904915"/>
              <a:ext cx="505977" cy="471085"/>
              <a:chOff x="11970604" y="1947803"/>
              <a:chExt cx="505977" cy="471085"/>
            </a:xfrm>
          </p:grpSpPr>
          <p:sp>
            <p:nvSpPr>
              <p:cNvPr id="1116" name="Google Shape;1116;p26"/>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6"/>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6"/>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6"/>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6"/>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6"/>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6"/>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6"/>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6"/>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6"/>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6"/>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6"/>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6"/>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6"/>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6"/>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6"/>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6"/>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6"/>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6"/>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6"/>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26"/>
            <p:cNvGrpSpPr/>
            <p:nvPr/>
          </p:nvGrpSpPr>
          <p:grpSpPr>
            <a:xfrm>
              <a:off x="10856392" y="1904915"/>
              <a:ext cx="505977" cy="471085"/>
              <a:chOff x="11970604" y="1947803"/>
              <a:chExt cx="505977" cy="471085"/>
            </a:xfrm>
          </p:grpSpPr>
          <p:sp>
            <p:nvSpPr>
              <p:cNvPr id="1137" name="Google Shape;1137;p26"/>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6"/>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6"/>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6"/>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6"/>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6"/>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6"/>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6"/>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6"/>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6"/>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6"/>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6"/>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6"/>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6"/>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6"/>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6"/>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6"/>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6"/>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6"/>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6"/>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7" name="Google Shape;1157;p26"/>
          <p:cNvSpPr/>
          <p:nvPr/>
        </p:nvSpPr>
        <p:spPr>
          <a:xfrm flipH="1">
            <a:off x="-323338" y="3343431"/>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6"/>
          <p:cNvSpPr/>
          <p:nvPr/>
        </p:nvSpPr>
        <p:spPr>
          <a:xfrm flipH="1">
            <a:off x="1687776" y="47434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6"/>
          <p:cNvSpPr/>
          <p:nvPr/>
        </p:nvSpPr>
        <p:spPr>
          <a:xfrm flipH="1" rot="3750616">
            <a:off x="102523" y="4634505"/>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6"/>
          <p:cNvSpPr/>
          <p:nvPr/>
        </p:nvSpPr>
        <p:spPr>
          <a:xfrm flipH="1" rot="-7529860">
            <a:off x="8472425" y="4634515"/>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6"/>
          <p:cNvSpPr/>
          <p:nvPr/>
        </p:nvSpPr>
        <p:spPr>
          <a:xfrm rot="5400000">
            <a:off x="8265175" y="170878"/>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6"/>
          <p:cNvSpPr/>
          <p:nvPr/>
        </p:nvSpPr>
        <p:spPr>
          <a:xfrm flipH="1">
            <a:off x="7941669" y="89085"/>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7_1">
    <p:spTree>
      <p:nvGrpSpPr>
        <p:cNvPr id="1163" name="Shape 1163"/>
        <p:cNvGrpSpPr/>
        <p:nvPr/>
      </p:nvGrpSpPr>
      <p:grpSpPr>
        <a:xfrm>
          <a:off x="0" y="0"/>
          <a:ext cx="0" cy="0"/>
          <a:chOff x="0" y="0"/>
          <a:chExt cx="0" cy="0"/>
        </a:xfrm>
      </p:grpSpPr>
      <p:sp>
        <p:nvSpPr>
          <p:cNvPr id="1164" name="Google Shape;1164;p27"/>
          <p:cNvSpPr/>
          <p:nvPr/>
        </p:nvSpPr>
        <p:spPr>
          <a:xfrm>
            <a:off x="3915437" y="-101530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7"/>
          <p:cNvSpPr/>
          <p:nvPr/>
        </p:nvSpPr>
        <p:spPr>
          <a:xfrm rot="10800000">
            <a:off x="6401326" y="4749551"/>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27"/>
          <p:cNvGrpSpPr/>
          <p:nvPr/>
        </p:nvGrpSpPr>
        <p:grpSpPr>
          <a:xfrm>
            <a:off x="-75670" y="4603792"/>
            <a:ext cx="1863571" cy="786995"/>
            <a:chOff x="10246792" y="1904915"/>
            <a:chExt cx="1115577" cy="471085"/>
          </a:xfrm>
        </p:grpSpPr>
        <p:grpSp>
          <p:nvGrpSpPr>
            <p:cNvPr id="1167" name="Google Shape;1167;p27"/>
            <p:cNvGrpSpPr/>
            <p:nvPr/>
          </p:nvGrpSpPr>
          <p:grpSpPr>
            <a:xfrm>
              <a:off x="10246792" y="1904915"/>
              <a:ext cx="505977" cy="471085"/>
              <a:chOff x="11970604" y="1947803"/>
              <a:chExt cx="505977" cy="471085"/>
            </a:xfrm>
          </p:grpSpPr>
          <p:sp>
            <p:nvSpPr>
              <p:cNvPr id="1168" name="Google Shape;1168;p27"/>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7"/>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7"/>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7"/>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7"/>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7"/>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7"/>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7"/>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7"/>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7"/>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7"/>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7"/>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7"/>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7"/>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7"/>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7"/>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7"/>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7"/>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7"/>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27"/>
            <p:cNvGrpSpPr/>
            <p:nvPr/>
          </p:nvGrpSpPr>
          <p:grpSpPr>
            <a:xfrm>
              <a:off x="10856392" y="1904915"/>
              <a:ext cx="505977" cy="471085"/>
              <a:chOff x="11970604" y="1947803"/>
              <a:chExt cx="505977" cy="471085"/>
            </a:xfrm>
          </p:grpSpPr>
          <p:sp>
            <p:nvSpPr>
              <p:cNvPr id="1189" name="Google Shape;1189;p27"/>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7"/>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7"/>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7"/>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7"/>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7"/>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7"/>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7"/>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7"/>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09" name="Google Shape;1209;p27"/>
          <p:cNvSpPr/>
          <p:nvPr/>
        </p:nvSpPr>
        <p:spPr>
          <a:xfrm rot="10800000">
            <a:off x="8104512" y="218489"/>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rot="10800000">
            <a:off x="1706826" y="127501"/>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rot="7049384">
            <a:off x="102523" y="339491"/>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flipH="1" rot="5400000">
            <a:off x="8265175" y="3187517"/>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rot="10800000">
            <a:off x="210956" y="3721185"/>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7_1_1">
    <p:spTree>
      <p:nvGrpSpPr>
        <p:cNvPr id="1214" name="Shape 1214"/>
        <p:cNvGrpSpPr/>
        <p:nvPr/>
      </p:nvGrpSpPr>
      <p:grpSpPr>
        <a:xfrm>
          <a:off x="0" y="0"/>
          <a:ext cx="0" cy="0"/>
          <a:chOff x="0" y="0"/>
          <a:chExt cx="0" cy="0"/>
        </a:xfrm>
      </p:grpSpPr>
      <p:sp>
        <p:nvSpPr>
          <p:cNvPr id="1215" name="Google Shape;1215;p28"/>
          <p:cNvSpPr/>
          <p:nvPr/>
        </p:nvSpPr>
        <p:spPr>
          <a:xfrm flipH="1" rot="5400000">
            <a:off x="8265175" y="21849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8"/>
          <p:cNvSpPr/>
          <p:nvPr/>
        </p:nvSpPr>
        <p:spPr>
          <a:xfrm rot="10800000">
            <a:off x="6591001" y="127501"/>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7" name="Google Shape;1217;p28"/>
          <p:cNvGrpSpPr/>
          <p:nvPr/>
        </p:nvGrpSpPr>
        <p:grpSpPr>
          <a:xfrm>
            <a:off x="7493718" y="4603792"/>
            <a:ext cx="1863571" cy="786995"/>
            <a:chOff x="10246792" y="1904915"/>
            <a:chExt cx="1115577" cy="471085"/>
          </a:xfrm>
        </p:grpSpPr>
        <p:grpSp>
          <p:nvGrpSpPr>
            <p:cNvPr id="1218" name="Google Shape;1218;p28"/>
            <p:cNvGrpSpPr/>
            <p:nvPr/>
          </p:nvGrpSpPr>
          <p:grpSpPr>
            <a:xfrm>
              <a:off x="10246792" y="1904915"/>
              <a:ext cx="505977" cy="471085"/>
              <a:chOff x="11970604" y="1947803"/>
              <a:chExt cx="505977" cy="471085"/>
            </a:xfrm>
          </p:grpSpPr>
          <p:sp>
            <p:nvSpPr>
              <p:cNvPr id="1219" name="Google Shape;1219;p28"/>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8"/>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8"/>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8"/>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8"/>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8"/>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8"/>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8"/>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8"/>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8"/>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8"/>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8"/>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8"/>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8"/>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8"/>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8"/>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8"/>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8"/>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8"/>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8"/>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9" name="Google Shape;1239;p28"/>
            <p:cNvGrpSpPr/>
            <p:nvPr/>
          </p:nvGrpSpPr>
          <p:grpSpPr>
            <a:xfrm>
              <a:off x="10856392" y="1904915"/>
              <a:ext cx="505977" cy="471085"/>
              <a:chOff x="11970604" y="1947803"/>
              <a:chExt cx="505977" cy="471085"/>
            </a:xfrm>
          </p:grpSpPr>
          <p:sp>
            <p:nvSpPr>
              <p:cNvPr id="1240" name="Google Shape;1240;p28"/>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8"/>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8"/>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8"/>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8"/>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8"/>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8"/>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8"/>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8"/>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8"/>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8"/>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8"/>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8"/>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8"/>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8"/>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8"/>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8"/>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8"/>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8"/>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8"/>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0" name="Google Shape;1260;p28"/>
          <p:cNvSpPr/>
          <p:nvPr/>
        </p:nvSpPr>
        <p:spPr>
          <a:xfrm rot="10800000">
            <a:off x="5949012" y="4819064"/>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8"/>
          <p:cNvSpPr/>
          <p:nvPr/>
        </p:nvSpPr>
        <p:spPr>
          <a:xfrm rot="-2860066">
            <a:off x="102522" y="339491"/>
            <a:ext cx="628478"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8"/>
          <p:cNvSpPr/>
          <p:nvPr/>
        </p:nvSpPr>
        <p:spPr>
          <a:xfrm rot="-5400000">
            <a:off x="-1150363" y="3187517"/>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8"/>
          <p:cNvSpPr/>
          <p:nvPr/>
        </p:nvSpPr>
        <p:spPr>
          <a:xfrm rot="10800000">
            <a:off x="210969" y="2775935"/>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267" name="Shape 1267"/>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268" name="Shape 1268"/>
        <p:cNvGrpSpPr/>
        <p:nvPr/>
      </p:nvGrpSpPr>
      <p:grpSpPr>
        <a:xfrm>
          <a:off x="0" y="0"/>
          <a:ext cx="0" cy="0"/>
          <a:chOff x="0" y="0"/>
          <a:chExt cx="0" cy="0"/>
        </a:xfrm>
      </p:grpSpPr>
      <p:sp>
        <p:nvSpPr>
          <p:cNvPr id="1269" name="Google Shape;1269;p3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2" name="Shape 112"/>
        <p:cNvGrpSpPr/>
        <p:nvPr/>
      </p:nvGrpSpPr>
      <p:grpSpPr>
        <a:xfrm>
          <a:off x="0" y="0"/>
          <a:ext cx="0" cy="0"/>
          <a:chOff x="0" y="0"/>
          <a:chExt cx="0" cy="0"/>
        </a:xfrm>
      </p:grpSpPr>
      <p:sp>
        <p:nvSpPr>
          <p:cNvPr id="113" name="Google Shape;113;p4"/>
          <p:cNvSpPr txBox="1"/>
          <p:nvPr>
            <p:ph idx="1" type="body"/>
          </p:nvPr>
        </p:nvSpPr>
        <p:spPr>
          <a:xfrm>
            <a:off x="4572000" y="1849625"/>
            <a:ext cx="3853500" cy="2438100"/>
          </a:xfrm>
          <a:prstGeom prst="rect">
            <a:avLst/>
          </a:prstGeom>
        </p:spPr>
        <p:txBody>
          <a:bodyPr anchorCtr="0" anchor="ctr" bIns="91425" lIns="91425" spcFirstLastPara="1" rIns="91425" wrap="square" tIns="91425">
            <a:noAutofit/>
          </a:bodyPr>
          <a:lstStyle>
            <a:lvl1pPr indent="-323850" lvl="0" marL="457200" rtl="0">
              <a:lnSpc>
                <a:spcPct val="100000"/>
              </a:lnSpc>
              <a:spcBef>
                <a:spcPts val="0"/>
              </a:spcBef>
              <a:spcAft>
                <a:spcPts val="0"/>
              </a:spcAft>
              <a:buClr>
                <a:schemeClr val="accent2"/>
              </a:buClr>
              <a:buSzPts val="1500"/>
              <a:buChar char="●"/>
              <a:defRPr sz="1500"/>
            </a:lvl1pPr>
            <a:lvl2pPr indent="-317500" lvl="1" marL="914400" rtl="0">
              <a:lnSpc>
                <a:spcPct val="100000"/>
              </a:lnSpc>
              <a:spcBef>
                <a:spcPts val="0"/>
              </a:spcBef>
              <a:spcAft>
                <a:spcPts val="0"/>
              </a:spcAft>
              <a:buSzPts val="1400"/>
              <a:buFont typeface="Assistant"/>
              <a:buChar char="○"/>
              <a:defRPr sz="1500"/>
            </a:lvl2pPr>
            <a:lvl3pPr indent="-317500" lvl="2" marL="1371600" rtl="0">
              <a:lnSpc>
                <a:spcPct val="100000"/>
              </a:lnSpc>
              <a:spcBef>
                <a:spcPts val="0"/>
              </a:spcBef>
              <a:spcAft>
                <a:spcPts val="0"/>
              </a:spcAft>
              <a:buSzPts val="1400"/>
              <a:buFont typeface="Montserrat"/>
              <a:buChar char="■"/>
              <a:defRPr/>
            </a:lvl3pPr>
            <a:lvl4pPr indent="-317500" lvl="3" marL="1828800" rtl="0">
              <a:lnSpc>
                <a:spcPct val="100000"/>
              </a:lnSpc>
              <a:spcBef>
                <a:spcPts val="0"/>
              </a:spcBef>
              <a:spcAft>
                <a:spcPts val="0"/>
              </a:spcAft>
              <a:buSzPts val="1400"/>
              <a:buFont typeface="Montserrat"/>
              <a:buChar char="●"/>
              <a:defRPr/>
            </a:lvl4pPr>
            <a:lvl5pPr indent="-317500" lvl="4" marL="2286000" rtl="0">
              <a:lnSpc>
                <a:spcPct val="100000"/>
              </a:lnSpc>
              <a:spcBef>
                <a:spcPts val="0"/>
              </a:spcBef>
              <a:spcAft>
                <a:spcPts val="0"/>
              </a:spcAft>
              <a:buSzPts val="1400"/>
              <a:buFont typeface="Montserrat"/>
              <a:buChar char="○"/>
              <a:defRPr/>
            </a:lvl5pPr>
            <a:lvl6pPr indent="-317500" lvl="5" marL="2743200" rtl="0">
              <a:lnSpc>
                <a:spcPct val="100000"/>
              </a:lnSpc>
              <a:spcBef>
                <a:spcPts val="0"/>
              </a:spcBef>
              <a:spcAft>
                <a:spcPts val="0"/>
              </a:spcAft>
              <a:buSzPts val="1400"/>
              <a:buFont typeface="Montserrat"/>
              <a:buChar char="■"/>
              <a:defRPr/>
            </a:lvl6pPr>
            <a:lvl7pPr indent="-317500" lvl="6" marL="3200400" rtl="0">
              <a:lnSpc>
                <a:spcPct val="100000"/>
              </a:lnSpc>
              <a:spcBef>
                <a:spcPts val="0"/>
              </a:spcBef>
              <a:spcAft>
                <a:spcPts val="0"/>
              </a:spcAft>
              <a:buSzPts val="1400"/>
              <a:buFont typeface="Montserrat"/>
              <a:buChar char="●"/>
              <a:defRPr/>
            </a:lvl7pPr>
            <a:lvl8pPr indent="-317500" lvl="7" marL="3657600" rtl="0">
              <a:lnSpc>
                <a:spcPct val="100000"/>
              </a:lnSpc>
              <a:spcBef>
                <a:spcPts val="0"/>
              </a:spcBef>
              <a:spcAft>
                <a:spcPts val="0"/>
              </a:spcAft>
              <a:buSzPts val="1400"/>
              <a:buFont typeface="Montserrat"/>
              <a:buChar char="○"/>
              <a:defRPr/>
            </a:lvl8pPr>
            <a:lvl9pPr indent="-317500" lvl="8" marL="4114800" rtl="0">
              <a:lnSpc>
                <a:spcPct val="100000"/>
              </a:lnSpc>
              <a:spcBef>
                <a:spcPts val="0"/>
              </a:spcBef>
              <a:spcAft>
                <a:spcPts val="0"/>
              </a:spcAft>
              <a:buSzPts val="1400"/>
              <a:buFont typeface="Montserrat"/>
              <a:buChar char="■"/>
              <a:defRPr/>
            </a:lvl9pPr>
          </a:lstStyle>
          <a:p/>
        </p:txBody>
      </p:sp>
      <p:sp>
        <p:nvSpPr>
          <p:cNvPr id="114" name="Google Shape;114;p4"/>
          <p:cNvSpPr txBox="1"/>
          <p:nvPr>
            <p:ph type="title"/>
          </p:nvPr>
        </p:nvSpPr>
        <p:spPr>
          <a:xfrm>
            <a:off x="4572171" y="445025"/>
            <a:ext cx="3853500" cy="11361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15" name="Google Shape;115;p4"/>
          <p:cNvSpPr/>
          <p:nvPr/>
        </p:nvSpPr>
        <p:spPr>
          <a:xfrm rot="10800000">
            <a:off x="28313" y="4278275"/>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a:off x="7477767" y="13179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4"/>
          <p:cNvGrpSpPr/>
          <p:nvPr/>
        </p:nvGrpSpPr>
        <p:grpSpPr>
          <a:xfrm rot="10800000">
            <a:off x="7280423" y="4603808"/>
            <a:ext cx="1863571" cy="786995"/>
            <a:chOff x="10246792" y="1904915"/>
            <a:chExt cx="1115577" cy="471085"/>
          </a:xfrm>
        </p:grpSpPr>
        <p:grpSp>
          <p:nvGrpSpPr>
            <p:cNvPr id="118" name="Google Shape;118;p4"/>
            <p:cNvGrpSpPr/>
            <p:nvPr/>
          </p:nvGrpSpPr>
          <p:grpSpPr>
            <a:xfrm>
              <a:off x="10246792" y="1904915"/>
              <a:ext cx="505977" cy="471085"/>
              <a:chOff x="11970604" y="1947803"/>
              <a:chExt cx="505977" cy="471085"/>
            </a:xfrm>
          </p:grpSpPr>
          <p:sp>
            <p:nvSpPr>
              <p:cNvPr id="119" name="Google Shape;119;p4"/>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4"/>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4"/>
            <p:cNvGrpSpPr/>
            <p:nvPr/>
          </p:nvGrpSpPr>
          <p:grpSpPr>
            <a:xfrm>
              <a:off x="10856392" y="1904915"/>
              <a:ext cx="505977" cy="471085"/>
              <a:chOff x="11970604" y="1947803"/>
              <a:chExt cx="505977" cy="471085"/>
            </a:xfrm>
          </p:grpSpPr>
          <p:sp>
            <p:nvSpPr>
              <p:cNvPr id="140" name="Google Shape;140;p4"/>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4"/>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 name="Google Shape;160;p4"/>
          <p:cNvSpPr/>
          <p:nvPr/>
        </p:nvSpPr>
        <p:spPr>
          <a:xfrm>
            <a:off x="8621963" y="3727610"/>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1535675" y="-313869"/>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rot="7529860">
            <a:off x="73713" y="415503"/>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3" name="Shape 163"/>
        <p:cNvGrpSpPr/>
        <p:nvPr/>
      </p:nvGrpSpPr>
      <p:grpSpPr>
        <a:xfrm>
          <a:off x="0" y="0"/>
          <a:ext cx="0" cy="0"/>
          <a:chOff x="0" y="0"/>
          <a:chExt cx="0" cy="0"/>
        </a:xfrm>
      </p:grpSpPr>
      <p:sp>
        <p:nvSpPr>
          <p:cNvPr id="164" name="Google Shape;164;p5"/>
          <p:cNvSpPr/>
          <p:nvPr/>
        </p:nvSpPr>
        <p:spPr>
          <a:xfrm>
            <a:off x="6975588" y="-94302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rot="-5400000">
            <a:off x="-941400" y="2002600"/>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5"/>
          <p:cNvGrpSpPr/>
          <p:nvPr/>
        </p:nvGrpSpPr>
        <p:grpSpPr>
          <a:xfrm rot="5400000">
            <a:off x="7818711" y="4023058"/>
            <a:ext cx="1863571" cy="786995"/>
            <a:chOff x="10246792" y="1904915"/>
            <a:chExt cx="1115577" cy="471085"/>
          </a:xfrm>
        </p:grpSpPr>
        <p:grpSp>
          <p:nvGrpSpPr>
            <p:cNvPr id="167" name="Google Shape;167;p5"/>
            <p:cNvGrpSpPr/>
            <p:nvPr/>
          </p:nvGrpSpPr>
          <p:grpSpPr>
            <a:xfrm>
              <a:off x="10246792" y="1904915"/>
              <a:ext cx="505977" cy="471085"/>
              <a:chOff x="11970604" y="1947803"/>
              <a:chExt cx="505977" cy="471085"/>
            </a:xfrm>
          </p:grpSpPr>
          <p:sp>
            <p:nvSpPr>
              <p:cNvPr id="168" name="Google Shape;168;p5"/>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5"/>
            <p:cNvGrpSpPr/>
            <p:nvPr/>
          </p:nvGrpSpPr>
          <p:grpSpPr>
            <a:xfrm>
              <a:off x="10856392" y="1904915"/>
              <a:ext cx="505977" cy="471085"/>
              <a:chOff x="11970604" y="1947803"/>
              <a:chExt cx="505977" cy="471085"/>
            </a:xfrm>
          </p:grpSpPr>
          <p:sp>
            <p:nvSpPr>
              <p:cNvPr id="189" name="Google Shape;189;p5"/>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5"/>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5"/>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9" name="Google Shape;209;p5"/>
          <p:cNvSpPr/>
          <p:nvPr/>
        </p:nvSpPr>
        <p:spPr>
          <a:xfrm>
            <a:off x="5882625" y="4665235"/>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
          <p:cNvSpPr/>
          <p:nvPr/>
        </p:nvSpPr>
        <p:spPr>
          <a:xfrm>
            <a:off x="237675" y="218494"/>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5"/>
          <p:cNvSpPr/>
          <p:nvPr/>
        </p:nvSpPr>
        <p:spPr>
          <a:xfrm rot="-3750616">
            <a:off x="8436264" y="815167"/>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5"/>
          <p:cNvSpPr/>
          <p:nvPr/>
        </p:nvSpPr>
        <p:spPr>
          <a:xfrm rot="7529860">
            <a:off x="206863" y="4691665"/>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5"/>
          <p:cNvSpPr txBox="1"/>
          <p:nvPr>
            <p:ph type="title"/>
          </p:nvPr>
        </p:nvSpPr>
        <p:spPr>
          <a:xfrm>
            <a:off x="1158468" y="1331150"/>
            <a:ext cx="5514000" cy="44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7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4" name="Google Shape;214;p5"/>
          <p:cNvSpPr txBox="1"/>
          <p:nvPr>
            <p:ph idx="2" type="title"/>
          </p:nvPr>
        </p:nvSpPr>
        <p:spPr>
          <a:xfrm>
            <a:off x="1158468" y="3076950"/>
            <a:ext cx="5514000" cy="44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700">
                <a:solidFill>
                  <a:schemeClr val="accen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15" name="Google Shape;215;p5"/>
          <p:cNvSpPr txBox="1"/>
          <p:nvPr>
            <p:ph idx="1" type="subTitle"/>
          </p:nvPr>
        </p:nvSpPr>
        <p:spPr>
          <a:xfrm>
            <a:off x="1158468" y="3560975"/>
            <a:ext cx="5514000" cy="785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b="0" sz="1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6" name="Google Shape;216;p5"/>
          <p:cNvSpPr txBox="1"/>
          <p:nvPr>
            <p:ph idx="3" type="subTitle"/>
          </p:nvPr>
        </p:nvSpPr>
        <p:spPr>
          <a:xfrm>
            <a:off x="1158468" y="1815175"/>
            <a:ext cx="5514000" cy="785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b="0" sz="1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7" name="Google Shape;217;p5"/>
          <p:cNvSpPr txBox="1"/>
          <p:nvPr>
            <p:ph idx="4"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8" name="Shape 218"/>
        <p:cNvGrpSpPr/>
        <p:nvPr/>
      </p:nvGrpSpPr>
      <p:grpSpPr>
        <a:xfrm>
          <a:off x="0" y="0"/>
          <a:ext cx="0" cy="0"/>
          <a:chOff x="0" y="0"/>
          <a:chExt cx="0" cy="0"/>
        </a:xfrm>
      </p:grpSpPr>
      <p:sp>
        <p:nvSpPr>
          <p:cNvPr id="219" name="Google Shape;219;p6"/>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0" name="Google Shape;220;p6"/>
          <p:cNvSpPr/>
          <p:nvPr/>
        </p:nvSpPr>
        <p:spPr>
          <a:xfrm flipH="1" rot="10800000">
            <a:off x="0" y="4366775"/>
            <a:ext cx="1863600" cy="1863600"/>
          </a:xfrm>
          <a:prstGeom prst="pie">
            <a:avLst>
              <a:gd fmla="val 21593772"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a:off x="241875" y="333710"/>
            <a:ext cx="411600" cy="411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8803875" y="2966219"/>
            <a:ext cx="642000" cy="6420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 name="Google Shape;223;p6"/>
          <p:cNvGrpSpPr/>
          <p:nvPr/>
        </p:nvGrpSpPr>
        <p:grpSpPr>
          <a:xfrm>
            <a:off x="6975636" y="-323692"/>
            <a:ext cx="1863571" cy="786995"/>
            <a:chOff x="10246792" y="1904915"/>
            <a:chExt cx="1115577" cy="471085"/>
          </a:xfrm>
        </p:grpSpPr>
        <p:grpSp>
          <p:nvGrpSpPr>
            <p:cNvPr id="224" name="Google Shape;224;p6"/>
            <p:cNvGrpSpPr/>
            <p:nvPr/>
          </p:nvGrpSpPr>
          <p:grpSpPr>
            <a:xfrm>
              <a:off x="10246792" y="1904915"/>
              <a:ext cx="505977" cy="471085"/>
              <a:chOff x="11970604" y="1947803"/>
              <a:chExt cx="505977" cy="471085"/>
            </a:xfrm>
          </p:grpSpPr>
          <p:sp>
            <p:nvSpPr>
              <p:cNvPr id="225" name="Google Shape;225;p6"/>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6"/>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6"/>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6"/>
            <p:cNvGrpSpPr/>
            <p:nvPr/>
          </p:nvGrpSpPr>
          <p:grpSpPr>
            <a:xfrm>
              <a:off x="10856392" y="1904915"/>
              <a:ext cx="505977" cy="471085"/>
              <a:chOff x="11970604" y="1947803"/>
              <a:chExt cx="505977" cy="471085"/>
            </a:xfrm>
          </p:grpSpPr>
          <p:sp>
            <p:nvSpPr>
              <p:cNvPr id="246" name="Google Shape;246;p6"/>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6"/>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6" name="Shape 266"/>
        <p:cNvGrpSpPr/>
        <p:nvPr/>
      </p:nvGrpSpPr>
      <p:grpSpPr>
        <a:xfrm>
          <a:off x="0" y="0"/>
          <a:ext cx="0" cy="0"/>
          <a:chOff x="0" y="0"/>
          <a:chExt cx="0" cy="0"/>
        </a:xfrm>
      </p:grpSpPr>
      <p:sp>
        <p:nvSpPr>
          <p:cNvPr id="267" name="Google Shape;267;p7"/>
          <p:cNvSpPr/>
          <p:nvPr/>
        </p:nvSpPr>
        <p:spPr>
          <a:xfrm flipH="1" rot="10800000">
            <a:off x="7084999" y="4216203"/>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7"/>
          <p:cNvSpPr/>
          <p:nvPr/>
        </p:nvSpPr>
        <p:spPr>
          <a:xfrm flipH="1">
            <a:off x="5111612" y="-1324097"/>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7"/>
          <p:cNvSpPr/>
          <p:nvPr/>
        </p:nvSpPr>
        <p:spPr>
          <a:xfrm flipH="1" rot="10800000">
            <a:off x="866742" y="4763884"/>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7"/>
          <p:cNvGrpSpPr/>
          <p:nvPr/>
        </p:nvGrpSpPr>
        <p:grpSpPr>
          <a:xfrm flipH="1" rot="-5400000">
            <a:off x="-612052" y="146012"/>
            <a:ext cx="1863571" cy="786995"/>
            <a:chOff x="10246792" y="1904915"/>
            <a:chExt cx="1115577" cy="471085"/>
          </a:xfrm>
        </p:grpSpPr>
        <p:grpSp>
          <p:nvGrpSpPr>
            <p:cNvPr id="271" name="Google Shape;271;p7"/>
            <p:cNvGrpSpPr/>
            <p:nvPr/>
          </p:nvGrpSpPr>
          <p:grpSpPr>
            <a:xfrm>
              <a:off x="10246792" y="1904915"/>
              <a:ext cx="505977" cy="471085"/>
              <a:chOff x="11970604" y="1947803"/>
              <a:chExt cx="505977" cy="471085"/>
            </a:xfrm>
          </p:grpSpPr>
          <p:sp>
            <p:nvSpPr>
              <p:cNvPr id="272" name="Google Shape;272;p7"/>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7"/>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7"/>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7"/>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7"/>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7"/>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7"/>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7"/>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7"/>
            <p:cNvGrpSpPr/>
            <p:nvPr/>
          </p:nvGrpSpPr>
          <p:grpSpPr>
            <a:xfrm>
              <a:off x="10856392" y="1904915"/>
              <a:ext cx="505977" cy="471085"/>
              <a:chOff x="11970604" y="1947803"/>
              <a:chExt cx="505977" cy="471085"/>
            </a:xfrm>
          </p:grpSpPr>
          <p:sp>
            <p:nvSpPr>
              <p:cNvPr id="293" name="Google Shape;293;p7"/>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7"/>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7"/>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3" name="Google Shape;313;p7"/>
          <p:cNvSpPr/>
          <p:nvPr/>
        </p:nvSpPr>
        <p:spPr>
          <a:xfrm flipH="1" rot="10800000">
            <a:off x="8645537" y="964818"/>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flipH="1" rot="10800000">
            <a:off x="147062" y="4282809"/>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flipH="1" rot="10800000">
            <a:off x="7324392" y="197034"/>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flipH="1" rot="-7049384">
            <a:off x="8545676" y="4073612"/>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txBox="1"/>
          <p:nvPr>
            <p:ph idx="1" type="body"/>
          </p:nvPr>
        </p:nvSpPr>
        <p:spPr>
          <a:xfrm>
            <a:off x="914400" y="1181100"/>
            <a:ext cx="7315200" cy="3419400"/>
          </a:xfrm>
          <a:prstGeom prst="rect">
            <a:avLst/>
          </a:prstGeom>
        </p:spPr>
        <p:txBody>
          <a:bodyPr anchorCtr="0" anchor="ctr" bIns="91425" lIns="91425" spcFirstLastPara="1" rIns="91425" wrap="square" tIns="91425">
            <a:noAutofit/>
          </a:bodyPr>
          <a:lstStyle>
            <a:lvl1pPr indent="-342900" lvl="0" marL="457200" rtl="0">
              <a:lnSpc>
                <a:spcPct val="100000"/>
              </a:lnSpc>
              <a:spcBef>
                <a:spcPts val="0"/>
              </a:spcBef>
              <a:spcAft>
                <a:spcPts val="0"/>
              </a:spcAft>
              <a:buSzPts val="1800"/>
              <a:buFont typeface="Assistant"/>
              <a:buChar char="●"/>
              <a:defRPr sz="1500"/>
            </a:lvl1pPr>
            <a:lvl2pPr indent="-317500" lvl="1" marL="914400" rtl="0">
              <a:lnSpc>
                <a:spcPct val="100000"/>
              </a:lnSpc>
              <a:spcBef>
                <a:spcPts val="0"/>
              </a:spcBef>
              <a:spcAft>
                <a:spcPts val="0"/>
              </a:spcAft>
              <a:buSzPts val="1400"/>
              <a:buFont typeface="Assistant"/>
              <a:buChar char="○"/>
              <a:defRPr sz="1500"/>
            </a:lvl2pPr>
            <a:lvl3pPr indent="-317500" lvl="2" marL="1371600" rtl="0">
              <a:lnSpc>
                <a:spcPct val="100000"/>
              </a:lnSpc>
              <a:spcBef>
                <a:spcPts val="0"/>
              </a:spcBef>
              <a:spcAft>
                <a:spcPts val="0"/>
              </a:spcAft>
              <a:buSzPts val="1400"/>
              <a:buFont typeface="Montserrat"/>
              <a:buChar char="■"/>
              <a:defRPr/>
            </a:lvl3pPr>
            <a:lvl4pPr indent="-317500" lvl="3" marL="1828800" rtl="0">
              <a:lnSpc>
                <a:spcPct val="100000"/>
              </a:lnSpc>
              <a:spcBef>
                <a:spcPts val="0"/>
              </a:spcBef>
              <a:spcAft>
                <a:spcPts val="0"/>
              </a:spcAft>
              <a:buSzPts val="1400"/>
              <a:buFont typeface="Montserrat"/>
              <a:buChar char="●"/>
              <a:defRPr/>
            </a:lvl4pPr>
            <a:lvl5pPr indent="-317500" lvl="4" marL="2286000" rtl="0">
              <a:lnSpc>
                <a:spcPct val="100000"/>
              </a:lnSpc>
              <a:spcBef>
                <a:spcPts val="0"/>
              </a:spcBef>
              <a:spcAft>
                <a:spcPts val="0"/>
              </a:spcAft>
              <a:buSzPts val="1400"/>
              <a:buFont typeface="Montserrat"/>
              <a:buChar char="○"/>
              <a:defRPr/>
            </a:lvl5pPr>
            <a:lvl6pPr indent="-317500" lvl="5" marL="2743200" rtl="0">
              <a:lnSpc>
                <a:spcPct val="100000"/>
              </a:lnSpc>
              <a:spcBef>
                <a:spcPts val="0"/>
              </a:spcBef>
              <a:spcAft>
                <a:spcPts val="0"/>
              </a:spcAft>
              <a:buSzPts val="1400"/>
              <a:buFont typeface="Montserrat"/>
              <a:buChar char="■"/>
              <a:defRPr/>
            </a:lvl6pPr>
            <a:lvl7pPr indent="-317500" lvl="6" marL="3200400" rtl="0">
              <a:lnSpc>
                <a:spcPct val="100000"/>
              </a:lnSpc>
              <a:spcBef>
                <a:spcPts val="0"/>
              </a:spcBef>
              <a:spcAft>
                <a:spcPts val="0"/>
              </a:spcAft>
              <a:buSzPts val="1400"/>
              <a:buFont typeface="Montserrat"/>
              <a:buChar char="●"/>
              <a:defRPr/>
            </a:lvl7pPr>
            <a:lvl8pPr indent="-317500" lvl="7" marL="3657600" rtl="0">
              <a:lnSpc>
                <a:spcPct val="100000"/>
              </a:lnSpc>
              <a:spcBef>
                <a:spcPts val="0"/>
              </a:spcBef>
              <a:spcAft>
                <a:spcPts val="0"/>
              </a:spcAft>
              <a:buSzPts val="1400"/>
              <a:buFont typeface="Montserrat"/>
              <a:buChar char="○"/>
              <a:defRPr/>
            </a:lvl8pPr>
            <a:lvl9pPr indent="-317500" lvl="8" marL="4114800" rtl="0">
              <a:lnSpc>
                <a:spcPct val="100000"/>
              </a:lnSpc>
              <a:spcBef>
                <a:spcPts val="0"/>
              </a:spcBef>
              <a:spcAft>
                <a:spcPts val="0"/>
              </a:spcAft>
              <a:buSzPts val="1400"/>
              <a:buFont typeface="Montserrat"/>
              <a:buChar char="■"/>
              <a:defRPr/>
            </a:lvl9pPr>
          </a:lstStyle>
          <a:p/>
        </p:txBody>
      </p:sp>
      <p:sp>
        <p:nvSpPr>
          <p:cNvPr id="318" name="Google Shape;318;p7"/>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9" name="Shape 319"/>
        <p:cNvGrpSpPr/>
        <p:nvPr/>
      </p:nvGrpSpPr>
      <p:grpSpPr>
        <a:xfrm>
          <a:off x="0" y="0"/>
          <a:ext cx="0" cy="0"/>
          <a:chOff x="0" y="0"/>
          <a:chExt cx="0" cy="0"/>
        </a:xfrm>
      </p:grpSpPr>
      <p:sp>
        <p:nvSpPr>
          <p:cNvPr id="320" name="Google Shape;320;p8"/>
          <p:cNvSpPr/>
          <p:nvPr/>
        </p:nvSpPr>
        <p:spPr>
          <a:xfrm rot="10800000">
            <a:off x="5225838" y="4219725"/>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8"/>
          <p:cNvSpPr/>
          <p:nvPr/>
        </p:nvSpPr>
        <p:spPr>
          <a:xfrm>
            <a:off x="4571992" y="17086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8"/>
          <p:cNvGrpSpPr/>
          <p:nvPr/>
        </p:nvGrpSpPr>
        <p:grpSpPr>
          <a:xfrm rot="5400000">
            <a:off x="7875861" y="4129358"/>
            <a:ext cx="1863571" cy="786995"/>
            <a:chOff x="10246792" y="1904915"/>
            <a:chExt cx="1115577" cy="471085"/>
          </a:xfrm>
        </p:grpSpPr>
        <p:grpSp>
          <p:nvGrpSpPr>
            <p:cNvPr id="323" name="Google Shape;323;p8"/>
            <p:cNvGrpSpPr/>
            <p:nvPr/>
          </p:nvGrpSpPr>
          <p:grpSpPr>
            <a:xfrm>
              <a:off x="10246792" y="1904915"/>
              <a:ext cx="505977" cy="471085"/>
              <a:chOff x="11970604" y="1947803"/>
              <a:chExt cx="505977" cy="471085"/>
            </a:xfrm>
          </p:grpSpPr>
          <p:sp>
            <p:nvSpPr>
              <p:cNvPr id="324" name="Google Shape;324;p8"/>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8"/>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8"/>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8"/>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8"/>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8"/>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8"/>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8"/>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8"/>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8"/>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8"/>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8"/>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8"/>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8"/>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8"/>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8"/>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 name="Google Shape;344;p8"/>
            <p:cNvGrpSpPr/>
            <p:nvPr/>
          </p:nvGrpSpPr>
          <p:grpSpPr>
            <a:xfrm>
              <a:off x="10856392" y="1904915"/>
              <a:ext cx="505977" cy="471085"/>
              <a:chOff x="11970604" y="1947803"/>
              <a:chExt cx="505977" cy="471085"/>
            </a:xfrm>
          </p:grpSpPr>
          <p:sp>
            <p:nvSpPr>
              <p:cNvPr id="345" name="Google Shape;345;p8"/>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8"/>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8"/>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5" name="Google Shape;365;p8"/>
          <p:cNvSpPr/>
          <p:nvPr/>
        </p:nvSpPr>
        <p:spPr>
          <a:xfrm rot="-3750616">
            <a:off x="8426739" y="477317"/>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rot="7529860">
            <a:off x="66363" y="4634515"/>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flipH="1">
            <a:off x="948437" y="-933572"/>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txBox="1"/>
          <p:nvPr>
            <p:ph type="title"/>
          </p:nvPr>
        </p:nvSpPr>
        <p:spPr>
          <a:xfrm>
            <a:off x="3019425" y="609375"/>
            <a:ext cx="5419200" cy="29817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9" name="Shape 369"/>
        <p:cNvGrpSpPr/>
        <p:nvPr/>
      </p:nvGrpSpPr>
      <p:grpSpPr>
        <a:xfrm>
          <a:off x="0" y="0"/>
          <a:ext cx="0" cy="0"/>
          <a:chOff x="0" y="0"/>
          <a:chExt cx="0" cy="0"/>
        </a:xfrm>
      </p:grpSpPr>
      <p:sp>
        <p:nvSpPr>
          <p:cNvPr id="370" name="Google Shape;370;p9"/>
          <p:cNvSpPr txBox="1"/>
          <p:nvPr>
            <p:ph type="title"/>
          </p:nvPr>
        </p:nvSpPr>
        <p:spPr>
          <a:xfrm>
            <a:off x="5075625" y="1012607"/>
            <a:ext cx="3342900" cy="20019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1" name="Google Shape;371;p9"/>
          <p:cNvSpPr txBox="1"/>
          <p:nvPr>
            <p:ph idx="1" type="subTitle"/>
          </p:nvPr>
        </p:nvSpPr>
        <p:spPr>
          <a:xfrm>
            <a:off x="5075625" y="3111682"/>
            <a:ext cx="3342900" cy="1020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000"/>
              <a:buNone/>
              <a:defRPr sz="15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2" name="Google Shape;372;p9"/>
          <p:cNvSpPr/>
          <p:nvPr>
            <p:ph idx="2" type="pic"/>
          </p:nvPr>
        </p:nvSpPr>
        <p:spPr>
          <a:xfrm>
            <a:off x="1211902" y="1114425"/>
            <a:ext cx="2900100" cy="2900100"/>
          </a:xfrm>
          <a:prstGeom prst="ellipse">
            <a:avLst/>
          </a:prstGeom>
          <a:noFill/>
          <a:ln>
            <a:noFill/>
          </a:ln>
          <a:effectLst>
            <a:outerShdw blurRad="57150" rotWithShape="0" algn="bl" dir="5400000" dist="19050">
              <a:srgbClr val="000000">
                <a:alpha val="50000"/>
              </a:srgbClr>
            </a:outerShdw>
          </a:effectLst>
        </p:spPr>
      </p:sp>
      <p:sp>
        <p:nvSpPr>
          <p:cNvPr id="373" name="Google Shape;373;p9"/>
          <p:cNvSpPr/>
          <p:nvPr/>
        </p:nvSpPr>
        <p:spPr>
          <a:xfrm rot="-5400000">
            <a:off x="-1122375" y="97600"/>
            <a:ext cx="1863600" cy="1863600"/>
          </a:xfrm>
          <a:prstGeom prst="pie">
            <a:avLst>
              <a:gd fmla="val 0" name="adj1"/>
              <a:gd fmla="val 10781617"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9"/>
          <p:cNvSpPr/>
          <p:nvPr/>
        </p:nvSpPr>
        <p:spPr>
          <a:xfrm>
            <a:off x="241042" y="474881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9"/>
          <p:cNvGrpSpPr/>
          <p:nvPr/>
        </p:nvGrpSpPr>
        <p:grpSpPr>
          <a:xfrm rot="5400000">
            <a:off x="7698361" y="345258"/>
            <a:ext cx="1863571" cy="786995"/>
            <a:chOff x="10246792" y="1904915"/>
            <a:chExt cx="1115577" cy="471085"/>
          </a:xfrm>
        </p:grpSpPr>
        <p:grpSp>
          <p:nvGrpSpPr>
            <p:cNvPr id="376" name="Google Shape;376;p9"/>
            <p:cNvGrpSpPr/>
            <p:nvPr/>
          </p:nvGrpSpPr>
          <p:grpSpPr>
            <a:xfrm>
              <a:off x="10246792" y="1904915"/>
              <a:ext cx="505977" cy="471085"/>
              <a:chOff x="11970604" y="1947803"/>
              <a:chExt cx="505977" cy="471085"/>
            </a:xfrm>
          </p:grpSpPr>
          <p:sp>
            <p:nvSpPr>
              <p:cNvPr id="377" name="Google Shape;377;p9"/>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9"/>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9"/>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9"/>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9"/>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9"/>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9"/>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9"/>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9"/>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9"/>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9"/>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9"/>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9"/>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9"/>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9"/>
            <p:cNvGrpSpPr/>
            <p:nvPr/>
          </p:nvGrpSpPr>
          <p:grpSpPr>
            <a:xfrm>
              <a:off x="10856392" y="1904915"/>
              <a:ext cx="505977" cy="471085"/>
              <a:chOff x="11970604" y="1947803"/>
              <a:chExt cx="505977" cy="471085"/>
            </a:xfrm>
          </p:grpSpPr>
          <p:sp>
            <p:nvSpPr>
              <p:cNvPr id="398" name="Google Shape;398;p9"/>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9"/>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9"/>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9"/>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9"/>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9"/>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9"/>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9"/>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9"/>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8" name="Google Shape;418;p9"/>
          <p:cNvSpPr/>
          <p:nvPr/>
        </p:nvSpPr>
        <p:spPr>
          <a:xfrm rot="10800000">
            <a:off x="7007638" y="4229750"/>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a:off x="3839392" y="20349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0" name="Shape 420"/>
        <p:cNvGrpSpPr/>
        <p:nvPr/>
      </p:nvGrpSpPr>
      <p:grpSpPr>
        <a:xfrm>
          <a:off x="0" y="0"/>
          <a:ext cx="0" cy="0"/>
          <a:chOff x="0" y="0"/>
          <a:chExt cx="0" cy="0"/>
        </a:xfrm>
      </p:grpSpPr>
      <p:sp>
        <p:nvSpPr>
          <p:cNvPr id="421" name="Google Shape;421;p10"/>
          <p:cNvSpPr txBox="1"/>
          <p:nvPr>
            <p:ph type="title"/>
          </p:nvPr>
        </p:nvSpPr>
        <p:spPr>
          <a:xfrm>
            <a:off x="3886200" y="624775"/>
            <a:ext cx="4549500" cy="1361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22" name="Google Shape;422;p10"/>
          <p:cNvSpPr/>
          <p:nvPr/>
        </p:nvSpPr>
        <p:spPr>
          <a:xfrm rot="-5400000">
            <a:off x="-959875" y="141925"/>
            <a:ext cx="1863600" cy="1863600"/>
          </a:xfrm>
          <a:prstGeom prst="pie">
            <a:avLst>
              <a:gd fmla="val 0" name="adj1"/>
              <a:gd fmla="val 10781617"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0"/>
          <p:cNvSpPr/>
          <p:nvPr/>
        </p:nvSpPr>
        <p:spPr>
          <a:xfrm>
            <a:off x="8425500" y="3185410"/>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0"/>
          <p:cNvSpPr/>
          <p:nvPr/>
        </p:nvSpPr>
        <p:spPr>
          <a:xfrm>
            <a:off x="6948142" y="19906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0"/>
          <p:cNvSpPr/>
          <p:nvPr/>
        </p:nvSpPr>
        <p:spPr>
          <a:xfrm rot="10800000">
            <a:off x="6912663" y="4398425"/>
            <a:ext cx="1863600" cy="1863600"/>
          </a:xfrm>
          <a:prstGeom prst="pie">
            <a:avLst>
              <a:gd fmla="val 0" name="adj1"/>
              <a:gd fmla="val 10781617"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Outfit"/>
              <a:buNone/>
              <a:defRPr b="1" sz="3200">
                <a:solidFill>
                  <a:schemeClr val="dk1"/>
                </a:solidFill>
                <a:latin typeface="Outfit"/>
                <a:ea typeface="Outfit"/>
                <a:cs typeface="Outfit"/>
                <a:sym typeface="Outfit"/>
              </a:defRPr>
            </a:lvl1pPr>
            <a:lvl2pPr lvl="1">
              <a:spcBef>
                <a:spcPts val="0"/>
              </a:spcBef>
              <a:spcAft>
                <a:spcPts val="0"/>
              </a:spcAft>
              <a:buClr>
                <a:schemeClr val="dk1"/>
              </a:buClr>
              <a:buSzPts val="3200"/>
              <a:buNone/>
              <a:defRPr sz="3200">
                <a:solidFill>
                  <a:schemeClr val="dk1"/>
                </a:solidFill>
              </a:defRPr>
            </a:lvl2pPr>
            <a:lvl3pPr lvl="2">
              <a:spcBef>
                <a:spcPts val="0"/>
              </a:spcBef>
              <a:spcAft>
                <a:spcPts val="0"/>
              </a:spcAft>
              <a:buClr>
                <a:schemeClr val="dk1"/>
              </a:buClr>
              <a:buSzPts val="3200"/>
              <a:buNone/>
              <a:defRPr sz="3200">
                <a:solidFill>
                  <a:schemeClr val="dk1"/>
                </a:solidFill>
              </a:defRPr>
            </a:lvl3pPr>
            <a:lvl4pPr lvl="3">
              <a:spcBef>
                <a:spcPts val="0"/>
              </a:spcBef>
              <a:spcAft>
                <a:spcPts val="0"/>
              </a:spcAft>
              <a:buClr>
                <a:schemeClr val="dk1"/>
              </a:buClr>
              <a:buSzPts val="3200"/>
              <a:buNone/>
              <a:defRPr sz="3200">
                <a:solidFill>
                  <a:schemeClr val="dk1"/>
                </a:solidFill>
              </a:defRPr>
            </a:lvl4pPr>
            <a:lvl5pPr lvl="4">
              <a:spcBef>
                <a:spcPts val="0"/>
              </a:spcBef>
              <a:spcAft>
                <a:spcPts val="0"/>
              </a:spcAft>
              <a:buClr>
                <a:schemeClr val="dk1"/>
              </a:buClr>
              <a:buSzPts val="3200"/>
              <a:buNone/>
              <a:defRPr sz="3200">
                <a:solidFill>
                  <a:schemeClr val="dk1"/>
                </a:solidFill>
              </a:defRPr>
            </a:lvl5pPr>
            <a:lvl6pPr lvl="5">
              <a:spcBef>
                <a:spcPts val="0"/>
              </a:spcBef>
              <a:spcAft>
                <a:spcPts val="0"/>
              </a:spcAft>
              <a:buClr>
                <a:schemeClr val="dk1"/>
              </a:buClr>
              <a:buSzPts val="3200"/>
              <a:buNone/>
              <a:defRPr sz="3200">
                <a:solidFill>
                  <a:schemeClr val="dk1"/>
                </a:solidFill>
              </a:defRPr>
            </a:lvl6pPr>
            <a:lvl7pPr lvl="6">
              <a:spcBef>
                <a:spcPts val="0"/>
              </a:spcBef>
              <a:spcAft>
                <a:spcPts val="0"/>
              </a:spcAft>
              <a:buClr>
                <a:schemeClr val="dk1"/>
              </a:buClr>
              <a:buSzPts val="3200"/>
              <a:buNone/>
              <a:defRPr sz="3200">
                <a:solidFill>
                  <a:schemeClr val="dk1"/>
                </a:solidFill>
              </a:defRPr>
            </a:lvl7pPr>
            <a:lvl8pPr lvl="7">
              <a:spcBef>
                <a:spcPts val="0"/>
              </a:spcBef>
              <a:spcAft>
                <a:spcPts val="0"/>
              </a:spcAft>
              <a:buClr>
                <a:schemeClr val="dk1"/>
              </a:buClr>
              <a:buSzPts val="3200"/>
              <a:buNone/>
              <a:defRPr sz="3200">
                <a:solidFill>
                  <a:schemeClr val="dk1"/>
                </a:solidFill>
              </a:defRPr>
            </a:lvl8pPr>
            <a:lvl9pPr lvl="8">
              <a:spcBef>
                <a:spcPts val="0"/>
              </a:spcBef>
              <a:spcAft>
                <a:spcPts val="0"/>
              </a:spcAft>
              <a:buClr>
                <a:schemeClr val="dk1"/>
              </a:buClr>
              <a:buSzPts val="3200"/>
              <a:buNone/>
              <a:defRPr sz="32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264" name="Shape 1264"/>
        <p:cNvGrpSpPr/>
        <p:nvPr/>
      </p:nvGrpSpPr>
      <p:grpSpPr>
        <a:xfrm>
          <a:off x="0" y="0"/>
          <a:ext cx="0" cy="0"/>
          <a:chOff x="0" y="0"/>
          <a:chExt cx="0" cy="0"/>
        </a:xfrm>
      </p:grpSpPr>
      <p:sp>
        <p:nvSpPr>
          <p:cNvPr id="1265" name="Google Shape;1265;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266" name="Google Shape;1266;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1" Type="http://schemas.openxmlformats.org/officeDocument/2006/relationships/hyperlink" Target="https://www.videvo.net/?utm_source=slidesgo_template&amp;utm_medium=referral-link&amp;utm_campaign=sg_resources&amp;utm_content=videvo" TargetMode="External"/><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35.xml"/><Relationship Id="rId4" Type="http://schemas.openxmlformats.org/officeDocument/2006/relationships/slide" Target="/ppt/slides/slide32.xml"/><Relationship Id="rId9" Type="http://schemas.openxmlformats.org/officeDocument/2006/relationships/slide" Target="/ppt/slides/slide43.xml"/><Relationship Id="rId5" Type="http://schemas.openxmlformats.org/officeDocument/2006/relationships/slide" Target="/ppt/slides/slide31.xml"/><Relationship Id="rId6" Type="http://schemas.openxmlformats.org/officeDocument/2006/relationships/slide" Target="/ppt/slides/slide31.xml"/><Relationship Id="rId7" Type="http://schemas.openxmlformats.org/officeDocument/2006/relationships/slide" Target="/ppt/slides/slide29.xml"/><Relationship Id="rId8" Type="http://schemas.openxmlformats.org/officeDocument/2006/relationships/slide" Target="/ppt/slides/slide35.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37.xml"/><Relationship Id="rId13" Type="http://schemas.openxmlformats.org/officeDocument/2006/relationships/hyperlink" Target="https://bit.ly/3A1uf1Q" TargetMode="External"/><Relationship Id="rId12" Type="http://schemas.openxmlformats.org/officeDocument/2006/relationships/hyperlink" Target="https://bit.ly/3A1uf1Q" TargetMode="External"/><Relationship Id="rId15" Type="http://schemas.openxmlformats.org/officeDocument/2006/relationships/hyperlink" Target="http://bit.ly/33VAFh3" TargetMode="External"/><Relationship Id="rId14" Type="http://schemas.openxmlformats.org/officeDocument/2006/relationships/hyperlink" Target="http://bit.ly/30B07Gq" TargetMode="External"/><Relationship Id="rId17" Type="http://schemas.openxmlformats.org/officeDocument/2006/relationships/hyperlink" Target="https://www.flaticon.com/?utm_source=slidesgo_template&amp;utm_medium=referral-link&amp;utm_campaign=promo-slide&amp;utm_term=slidesgo&amp;utm_content=flaticon" TargetMode="External"/><Relationship Id="rId16" Type="http://schemas.openxmlformats.org/officeDocument/2006/relationships/hyperlink" Target="https://www.freepik.com/?utm_source=slidesgo_template&amp;utm_medium=referral-link&amp;utm_campaign=promo-slide&amp;utm_term=slidesgo&amp;utm_content=freepik" TargetMode="External"/><Relationship Id="rId19" Type="http://schemas.openxmlformats.org/officeDocument/2006/relationships/hyperlink" Target="https://wepik.com/?utm_source=slidesgo_template&amp;utm_medium=referral-link&amp;utm_campaign=promo-slide&amp;utm_term=slidesgo&amp;utm_content=wepik" TargetMode="External"/><Relationship Id="rId18" Type="http://schemas.openxmlformats.org/officeDocument/2006/relationships/hyperlink" Target="https://storyset.com/?utm_source=slidesgo_template&amp;utm_medium=referral-link&amp;utm_campaign=promo-slide&amp;utm_term=slidesgo&amp;utm_content=storyse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P3H1xSisRYc5RcPHwp2ieZgqBNaRa7BXPcMB8FP9DKM/copy" TargetMode="External"/><Relationship Id="rId6"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5" Type="http://schemas.openxmlformats.org/officeDocument/2006/relationships/hyperlink" Target="https://docs.google.com/spreadsheets/d/1P3H1xSisRYc5RcPHwp2ieZgqBNaRa7BXPcMB8FP9DKM/copy" TargetMode="External"/><Relationship Id="rId6"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9.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hyperlink" Target="https://www.freepik.com/free-vector/vegetables-fruits-rainbow-poster_3797734.htm/?utm_source=slidesgo_template&amp;utm_medium=referral-link&amp;utm_campaign=sg_resources&amp;utm_content=freepik" TargetMode="External"/><Relationship Id="rId4" Type="http://schemas.openxmlformats.org/officeDocument/2006/relationships/image" Target="../media/image36.png"/><Relationship Id="rId9"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7.png"/><Relationship Id="rId7" Type="http://schemas.openxmlformats.org/officeDocument/2006/relationships/image" Target="../media/image23.png"/><Relationship Id="rId8" Type="http://schemas.openxmlformats.org/officeDocument/2006/relationships/image" Target="../media/image35.png"/><Relationship Id="rId11" Type="http://schemas.openxmlformats.org/officeDocument/2006/relationships/image" Target="../media/image28.png"/><Relationship Id="rId10" Type="http://schemas.openxmlformats.org/officeDocument/2006/relationships/image" Target="../media/image31.png"/><Relationship Id="rId13" Type="http://schemas.openxmlformats.org/officeDocument/2006/relationships/image" Target="../media/image30.png"/><Relationship Id="rId12" Type="http://schemas.openxmlformats.org/officeDocument/2006/relationships/image" Target="../media/image27.png"/><Relationship Id="rId15" Type="http://schemas.openxmlformats.org/officeDocument/2006/relationships/image" Target="../media/image24.png"/><Relationship Id="rId14" Type="http://schemas.openxmlformats.org/officeDocument/2006/relationships/image" Target="../media/image25.png"/><Relationship Id="rId17" Type="http://schemas.openxmlformats.org/officeDocument/2006/relationships/image" Target="../media/image32.png"/><Relationship Id="rId16"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hyperlink" Target="https://www.freepik.com/free-photo/front-view-researcher-with-test-tube-plant-biotechnology-laboratory_11375000.htm/?utm_source=slidesgo_template&amp;utm_medium=referral-link&amp;utm_campaign=sg_resources&amp;utm_content=freepik" TargetMode="External"/><Relationship Id="rId4" Type="http://schemas.openxmlformats.org/officeDocument/2006/relationships/hyperlink" Target="https://www.freepik.com/free-photo/researchers-laboratory-checking-plant_11374677.htm/?utm_source=slidesgo_template&amp;utm_medium=referral-link&amp;utm_campaign=sg_resources&amp;utm_content=freepik" TargetMode="External"/><Relationship Id="rId9" Type="http://schemas.openxmlformats.org/officeDocument/2006/relationships/hyperlink" Target="https://www.freepik.com/free-vector/vegetables-fruits-rainbow-poster_3797734.htm/?utm_source=slidesgo_template&amp;utm_medium=referral-link&amp;utm_campaign=sg_resources&amp;utm_content=freepik" TargetMode="External"/><Relationship Id="rId5" Type="http://schemas.openxmlformats.org/officeDocument/2006/relationships/hyperlink" Target="https://www.flaticon.com/packs/nutrition-42/?utm_source=slidesgo_template&amp;utm_medium=referral-link&amp;utm_campaign=sg_resources&amp;utm_content=flaticon" TargetMode="External"/><Relationship Id="rId6" Type="http://schemas.openxmlformats.org/officeDocument/2006/relationships/hyperlink" Target="https://www.freepik.com/free-vector/apple-nutrients-infographics-diagram_26764196.htm/?utm_source=slidesgo_template&amp;utm_medium=referral-link&amp;utm_campaign=sg_resources&amp;utm_content=freepik" TargetMode="External"/><Relationship Id="rId7" Type="http://schemas.openxmlformats.org/officeDocument/2006/relationships/hyperlink" Target="https://www.freepik.com/free-vector/medicine-bottle-packaging-mockup-blank-realistic-set-isolated-vector-illustration_26762174.htm/?utm_source=slidesgo_template&amp;utm_medium=referral-link&amp;utm_campaign=sg_resources&amp;utm_content=freepik" TargetMode="External"/><Relationship Id="rId8" Type="http://schemas.openxmlformats.org/officeDocument/2006/relationships/hyperlink" Target="https://www.freepik.com/free-vector/salmon-nutrients-infographics-diagram-demonstrating-vitamins-minerals-carbohydrates-fats-protein-energy-realistic-vector-illustration_26766222.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3.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4.xml"/><Relationship Id="rId3" Type="http://schemas.openxmlformats.org/officeDocument/2006/relationships/hyperlink" Target="http://bit.ly/2PfT4lq" TargetMode="External"/><Relationship Id="rId4" Type="http://schemas.openxmlformats.org/officeDocument/2006/relationships/slide" Target="/ppt/slides/slide29.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hyperlink" Target="https://fonts.google.com/specimen/Outfit" TargetMode="External"/><Relationship Id="rId4" Type="http://schemas.openxmlformats.org/officeDocument/2006/relationships/hyperlink" Target="https://fonts.google.com/specimen/Roboto"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6.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8.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9.png"/><Relationship Id="rId14" Type="http://schemas.openxmlformats.org/officeDocument/2006/relationships/image" Target="../media/image20.png"/><Relationship Id="rId17" Type="http://schemas.openxmlformats.org/officeDocument/2006/relationships/image" Target="../media/image21.png"/><Relationship Id="rId16" Type="http://schemas.openxmlformats.org/officeDocument/2006/relationships/image" Target="../media/image17.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7.xml"/><Relationship Id="rId3" Type="http://schemas.openxmlformats.org/officeDocument/2006/relationships/hyperlink" Target="https://bit.ly/2ZjL1p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3.xml"/><Relationship Id="rId3" Type="http://schemas.openxmlformats.org/officeDocument/2006/relationships/hyperlink" Target="https://workspace.google.com/marketplace/app/icons_for_slides_docs/381578326502"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hyperlink" Target="http://bit.ly/2PfT4lq" TargetMode="Externa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32"/>
          <p:cNvSpPr txBox="1"/>
          <p:nvPr>
            <p:ph type="ctrTitle"/>
          </p:nvPr>
        </p:nvSpPr>
        <p:spPr>
          <a:xfrm>
            <a:off x="713225" y="914400"/>
            <a:ext cx="4535100" cy="279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VITAMINS AND MINERALS BIOCHEMISTRY </a:t>
            </a:r>
            <a:r>
              <a:rPr lang="en">
                <a:solidFill>
                  <a:schemeClr val="accent2"/>
                </a:solidFill>
              </a:rPr>
              <a:t>Thesis defense</a:t>
            </a:r>
            <a:endParaRPr>
              <a:solidFill>
                <a:schemeClr val="accent2"/>
              </a:solidFill>
            </a:endParaRPr>
          </a:p>
        </p:txBody>
      </p:sp>
      <p:sp>
        <p:nvSpPr>
          <p:cNvPr id="1275" name="Google Shape;1275;p32"/>
          <p:cNvSpPr txBox="1"/>
          <p:nvPr>
            <p:ph idx="1" type="subTitle"/>
          </p:nvPr>
        </p:nvSpPr>
        <p:spPr>
          <a:xfrm>
            <a:off x="713225" y="3748525"/>
            <a:ext cx="4535100" cy="4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where your presentation begins</a:t>
            </a:r>
            <a:endParaRPr/>
          </a:p>
        </p:txBody>
      </p:sp>
      <p:sp>
        <p:nvSpPr>
          <p:cNvPr id="1276" name="Google Shape;1276;p32"/>
          <p:cNvSpPr/>
          <p:nvPr/>
        </p:nvSpPr>
        <p:spPr>
          <a:xfrm>
            <a:off x="4833625" y="4232460"/>
            <a:ext cx="411600" cy="411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7" name="Google Shape;1277;p32"/>
          <p:cNvGrpSpPr/>
          <p:nvPr/>
        </p:nvGrpSpPr>
        <p:grpSpPr>
          <a:xfrm>
            <a:off x="5015752" y="777068"/>
            <a:ext cx="3536438" cy="3533643"/>
            <a:chOff x="5015752" y="777068"/>
            <a:chExt cx="3536438" cy="3533643"/>
          </a:xfrm>
        </p:grpSpPr>
        <p:pic>
          <p:nvPicPr>
            <p:cNvPr id="1278" name="Google Shape;1278;p32"/>
            <p:cNvPicPr preferRelativeResize="0"/>
            <p:nvPr/>
          </p:nvPicPr>
          <p:blipFill>
            <a:blip r:embed="rId3">
              <a:alphaModFix/>
            </a:blip>
            <a:stretch>
              <a:fillRect/>
            </a:stretch>
          </p:blipFill>
          <p:spPr>
            <a:xfrm>
              <a:off x="5716461" y="1518373"/>
              <a:ext cx="2127894" cy="2071364"/>
            </a:xfrm>
            <a:prstGeom prst="rect">
              <a:avLst/>
            </a:prstGeom>
            <a:noFill/>
            <a:ln>
              <a:noFill/>
            </a:ln>
            <a:effectLst>
              <a:outerShdw blurRad="57150" rotWithShape="0" algn="bl" dir="5400000" dist="19050">
                <a:schemeClr val="dk1">
                  <a:alpha val="50000"/>
                </a:schemeClr>
              </a:outerShdw>
            </a:effectLst>
          </p:spPr>
        </p:pic>
        <p:sp>
          <p:nvSpPr>
            <p:cNvPr id="1279" name="Google Shape;1279;p32"/>
            <p:cNvSpPr/>
            <p:nvPr/>
          </p:nvSpPr>
          <p:spPr>
            <a:xfrm>
              <a:off x="6574647" y="77706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C</a:t>
              </a:r>
              <a:endParaRPr b="1" sz="1200">
                <a:solidFill>
                  <a:schemeClr val="lt1"/>
                </a:solidFill>
                <a:latin typeface="Outfit"/>
                <a:ea typeface="Outfit"/>
                <a:cs typeface="Outfit"/>
                <a:sym typeface="Outfit"/>
              </a:endParaRPr>
            </a:p>
          </p:txBody>
        </p:sp>
        <p:sp>
          <p:nvSpPr>
            <p:cNvPr id="1280" name="Google Shape;1280;p32"/>
            <p:cNvSpPr/>
            <p:nvPr/>
          </p:nvSpPr>
          <p:spPr>
            <a:xfrm>
              <a:off x="6062643" y="83571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E</a:t>
              </a:r>
              <a:endParaRPr b="1" sz="1200">
                <a:solidFill>
                  <a:schemeClr val="lt1"/>
                </a:solidFill>
                <a:latin typeface="Outfit"/>
                <a:ea typeface="Outfit"/>
                <a:cs typeface="Outfit"/>
                <a:sym typeface="Outfit"/>
              </a:endParaRPr>
            </a:p>
          </p:txBody>
        </p:sp>
        <p:sp>
          <p:nvSpPr>
            <p:cNvPr id="1281" name="Google Shape;1281;p32"/>
            <p:cNvSpPr/>
            <p:nvPr/>
          </p:nvSpPr>
          <p:spPr>
            <a:xfrm>
              <a:off x="5613025" y="112881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B3</a:t>
              </a:r>
              <a:endParaRPr b="1" sz="1200">
                <a:solidFill>
                  <a:schemeClr val="lt1"/>
                </a:solidFill>
                <a:latin typeface="Outfit"/>
                <a:ea typeface="Outfit"/>
                <a:cs typeface="Outfit"/>
                <a:sym typeface="Outfit"/>
              </a:endParaRPr>
            </a:p>
          </p:txBody>
        </p:sp>
        <p:sp>
          <p:nvSpPr>
            <p:cNvPr id="1282" name="Google Shape;1282;p32"/>
            <p:cNvSpPr/>
            <p:nvPr/>
          </p:nvSpPr>
          <p:spPr>
            <a:xfrm>
              <a:off x="5235688" y="1518203"/>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B6</a:t>
              </a:r>
              <a:endParaRPr b="1" sz="1200">
                <a:solidFill>
                  <a:schemeClr val="lt1"/>
                </a:solidFill>
                <a:latin typeface="Outfit"/>
                <a:ea typeface="Outfit"/>
                <a:cs typeface="Outfit"/>
                <a:sym typeface="Outfit"/>
              </a:endParaRPr>
            </a:p>
          </p:txBody>
        </p:sp>
        <p:sp>
          <p:nvSpPr>
            <p:cNvPr id="1283" name="Google Shape;1283;p32"/>
            <p:cNvSpPr/>
            <p:nvPr/>
          </p:nvSpPr>
          <p:spPr>
            <a:xfrm>
              <a:off x="5029066" y="1999488"/>
              <a:ext cx="411522" cy="411522"/>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B2</a:t>
              </a:r>
              <a:endParaRPr b="1" sz="1200">
                <a:solidFill>
                  <a:schemeClr val="lt1"/>
                </a:solidFill>
                <a:latin typeface="Outfit"/>
                <a:ea typeface="Outfit"/>
                <a:cs typeface="Outfit"/>
                <a:sym typeface="Outfit"/>
              </a:endParaRPr>
            </a:p>
          </p:txBody>
        </p:sp>
        <p:sp>
          <p:nvSpPr>
            <p:cNvPr id="1284" name="Google Shape;1284;p32"/>
            <p:cNvSpPr/>
            <p:nvPr/>
          </p:nvSpPr>
          <p:spPr>
            <a:xfrm>
              <a:off x="5015752" y="2531027"/>
              <a:ext cx="411522" cy="411522"/>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B1</a:t>
              </a:r>
              <a:endParaRPr b="1" sz="1200">
                <a:solidFill>
                  <a:schemeClr val="lt1"/>
                </a:solidFill>
                <a:latin typeface="Outfit"/>
                <a:ea typeface="Outfit"/>
                <a:cs typeface="Outfit"/>
                <a:sym typeface="Outfit"/>
              </a:endParaRPr>
            </a:p>
          </p:txBody>
        </p:sp>
        <p:sp>
          <p:nvSpPr>
            <p:cNvPr id="1285" name="Google Shape;1285;p32"/>
            <p:cNvSpPr/>
            <p:nvPr/>
          </p:nvSpPr>
          <p:spPr>
            <a:xfrm>
              <a:off x="5174608" y="3023999"/>
              <a:ext cx="411522" cy="411522"/>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A</a:t>
              </a:r>
              <a:endParaRPr b="1" sz="1200">
                <a:solidFill>
                  <a:schemeClr val="lt1"/>
                </a:solidFill>
                <a:latin typeface="Outfit"/>
                <a:ea typeface="Outfit"/>
                <a:cs typeface="Outfit"/>
                <a:sym typeface="Outfit"/>
              </a:endParaRPr>
            </a:p>
          </p:txBody>
        </p:sp>
        <p:sp>
          <p:nvSpPr>
            <p:cNvPr id="1286" name="Google Shape;1286;p32"/>
            <p:cNvSpPr/>
            <p:nvPr/>
          </p:nvSpPr>
          <p:spPr>
            <a:xfrm>
              <a:off x="5417134" y="3477723"/>
              <a:ext cx="411522" cy="411522"/>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K</a:t>
              </a:r>
              <a:endParaRPr b="1" sz="1200">
                <a:solidFill>
                  <a:schemeClr val="lt1"/>
                </a:solidFill>
                <a:latin typeface="Outfit"/>
                <a:ea typeface="Outfit"/>
                <a:cs typeface="Outfit"/>
                <a:sym typeface="Outfit"/>
              </a:endParaRPr>
            </a:p>
          </p:txBody>
        </p:sp>
        <p:sp>
          <p:nvSpPr>
            <p:cNvPr id="1287" name="Google Shape;1287;p32"/>
            <p:cNvSpPr/>
            <p:nvPr/>
          </p:nvSpPr>
          <p:spPr>
            <a:xfrm flipH="1">
              <a:off x="7086574" y="83571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K</a:t>
              </a:r>
              <a:endParaRPr b="1" sz="1200">
                <a:solidFill>
                  <a:schemeClr val="lt1"/>
                </a:solidFill>
                <a:latin typeface="Outfit"/>
                <a:ea typeface="Outfit"/>
                <a:cs typeface="Outfit"/>
                <a:sym typeface="Outfit"/>
              </a:endParaRPr>
            </a:p>
          </p:txBody>
        </p:sp>
        <p:sp>
          <p:nvSpPr>
            <p:cNvPr id="1288" name="Google Shape;1288;p32"/>
            <p:cNvSpPr/>
            <p:nvPr/>
          </p:nvSpPr>
          <p:spPr>
            <a:xfrm flipH="1">
              <a:off x="7536191" y="112881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P</a:t>
              </a:r>
              <a:endParaRPr b="1" sz="1200">
                <a:solidFill>
                  <a:schemeClr val="lt1"/>
                </a:solidFill>
                <a:latin typeface="Outfit"/>
                <a:ea typeface="Outfit"/>
                <a:cs typeface="Outfit"/>
                <a:sym typeface="Outfit"/>
              </a:endParaRPr>
            </a:p>
          </p:txBody>
        </p:sp>
        <p:sp>
          <p:nvSpPr>
            <p:cNvPr id="1289" name="Google Shape;1289;p32"/>
            <p:cNvSpPr/>
            <p:nvPr/>
          </p:nvSpPr>
          <p:spPr>
            <a:xfrm flipH="1">
              <a:off x="7919211" y="150867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Ca</a:t>
              </a:r>
              <a:endParaRPr b="1" sz="1200">
                <a:solidFill>
                  <a:schemeClr val="lt1"/>
                </a:solidFill>
                <a:latin typeface="Outfit"/>
                <a:ea typeface="Outfit"/>
                <a:cs typeface="Outfit"/>
                <a:sym typeface="Outfit"/>
              </a:endParaRPr>
            </a:p>
          </p:txBody>
        </p:sp>
        <p:sp>
          <p:nvSpPr>
            <p:cNvPr id="1290" name="Google Shape;1290;p32"/>
            <p:cNvSpPr/>
            <p:nvPr/>
          </p:nvSpPr>
          <p:spPr>
            <a:xfrm flipH="1">
              <a:off x="8140668" y="1999488"/>
              <a:ext cx="411522" cy="411522"/>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Mg</a:t>
              </a:r>
              <a:endParaRPr b="1" sz="1200">
                <a:solidFill>
                  <a:schemeClr val="lt1"/>
                </a:solidFill>
                <a:latin typeface="Outfit"/>
                <a:ea typeface="Outfit"/>
                <a:cs typeface="Outfit"/>
                <a:sym typeface="Outfit"/>
              </a:endParaRPr>
            </a:p>
          </p:txBody>
        </p:sp>
        <p:sp>
          <p:nvSpPr>
            <p:cNvPr id="1291" name="Google Shape;1291;p32"/>
            <p:cNvSpPr/>
            <p:nvPr/>
          </p:nvSpPr>
          <p:spPr>
            <a:xfrm flipH="1">
              <a:off x="8139225" y="2531027"/>
              <a:ext cx="411522" cy="411522"/>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Na</a:t>
              </a:r>
              <a:endParaRPr b="1" sz="1200">
                <a:solidFill>
                  <a:schemeClr val="lt1"/>
                </a:solidFill>
                <a:latin typeface="Outfit"/>
                <a:ea typeface="Outfit"/>
                <a:cs typeface="Outfit"/>
                <a:sym typeface="Outfit"/>
              </a:endParaRPr>
            </a:p>
          </p:txBody>
        </p:sp>
        <p:sp>
          <p:nvSpPr>
            <p:cNvPr id="1292" name="Google Shape;1292;p32"/>
            <p:cNvSpPr/>
            <p:nvPr/>
          </p:nvSpPr>
          <p:spPr>
            <a:xfrm flipH="1">
              <a:off x="7974686" y="3024002"/>
              <a:ext cx="411522" cy="411522"/>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Fe</a:t>
              </a:r>
              <a:endParaRPr b="1" sz="1200">
                <a:solidFill>
                  <a:schemeClr val="lt1"/>
                </a:solidFill>
                <a:latin typeface="Outfit"/>
                <a:ea typeface="Outfit"/>
                <a:cs typeface="Outfit"/>
                <a:sym typeface="Outfit"/>
              </a:endParaRPr>
            </a:p>
          </p:txBody>
        </p:sp>
        <p:sp>
          <p:nvSpPr>
            <p:cNvPr id="1293" name="Google Shape;1293;p32"/>
            <p:cNvSpPr/>
            <p:nvPr/>
          </p:nvSpPr>
          <p:spPr>
            <a:xfrm flipH="1">
              <a:off x="7720014" y="3477734"/>
              <a:ext cx="411522" cy="411522"/>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Zn</a:t>
              </a:r>
              <a:endParaRPr b="1" sz="1200">
                <a:solidFill>
                  <a:schemeClr val="lt1"/>
                </a:solidFill>
                <a:latin typeface="Outfit"/>
                <a:ea typeface="Outfit"/>
                <a:cs typeface="Outfit"/>
                <a:sym typeface="Outfit"/>
              </a:endParaRPr>
            </a:p>
          </p:txBody>
        </p:sp>
        <p:grpSp>
          <p:nvGrpSpPr>
            <p:cNvPr id="1294" name="Google Shape;1294;p32"/>
            <p:cNvGrpSpPr/>
            <p:nvPr/>
          </p:nvGrpSpPr>
          <p:grpSpPr>
            <a:xfrm>
              <a:off x="5871726" y="3722098"/>
              <a:ext cx="1947697" cy="588613"/>
              <a:chOff x="3456650" y="5343525"/>
              <a:chExt cx="2277475" cy="688275"/>
            </a:xfrm>
          </p:grpSpPr>
          <p:sp>
            <p:nvSpPr>
              <p:cNvPr id="1295" name="Google Shape;1295;p32"/>
              <p:cNvSpPr/>
              <p:nvPr/>
            </p:nvSpPr>
            <p:spPr>
              <a:xfrm>
                <a:off x="3456650" y="5343525"/>
                <a:ext cx="667500" cy="66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Outfit"/>
                    <a:ea typeface="Outfit"/>
                    <a:cs typeface="Outfit"/>
                    <a:sym typeface="Outfit"/>
                  </a:rPr>
                  <a:t>52</a:t>
                </a:r>
                <a:endParaRPr b="1">
                  <a:solidFill>
                    <a:schemeClr val="lt1"/>
                  </a:solidFill>
                  <a:latin typeface="Outfit"/>
                  <a:ea typeface="Outfit"/>
                  <a:cs typeface="Outfit"/>
                  <a:sym typeface="Outfit"/>
                </a:endParaRPr>
              </a:p>
            </p:txBody>
          </p:sp>
          <p:sp>
            <p:nvSpPr>
              <p:cNvPr id="1296" name="Google Shape;1296;p32"/>
              <p:cNvSpPr txBox="1"/>
              <p:nvPr/>
            </p:nvSpPr>
            <p:spPr>
              <a:xfrm>
                <a:off x="4200525" y="5400675"/>
                <a:ext cx="1533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Outfit"/>
                    <a:ea typeface="Outfit"/>
                    <a:cs typeface="Outfit"/>
                    <a:sym typeface="Outfit"/>
                  </a:rPr>
                  <a:t>ENERGY</a:t>
                </a:r>
                <a:endParaRPr b="1" sz="1800">
                  <a:solidFill>
                    <a:schemeClr val="lt2"/>
                  </a:solidFill>
                  <a:latin typeface="Outfit"/>
                  <a:ea typeface="Outfit"/>
                  <a:cs typeface="Outfit"/>
                  <a:sym typeface="Outfit"/>
                </a:endParaRPr>
              </a:p>
            </p:txBody>
          </p:sp>
          <p:sp>
            <p:nvSpPr>
              <p:cNvPr id="1297" name="Google Shape;1297;p32"/>
              <p:cNvSpPr txBox="1"/>
              <p:nvPr/>
            </p:nvSpPr>
            <p:spPr>
              <a:xfrm>
                <a:off x="4200525" y="5753100"/>
                <a:ext cx="1533600" cy="2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Per 100g/kcal</a:t>
                </a:r>
                <a:endParaRPr b="1" sz="1200">
                  <a:solidFill>
                    <a:schemeClr val="dk1"/>
                  </a:solidFill>
                  <a:latin typeface="Roboto"/>
                  <a:ea typeface="Roboto"/>
                  <a:cs typeface="Roboto"/>
                  <a:sym typeface="Roboto"/>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7" name="Shape 1527"/>
        <p:cNvGrpSpPr/>
        <p:nvPr/>
      </p:nvGrpSpPr>
      <p:grpSpPr>
        <a:xfrm>
          <a:off x="0" y="0"/>
          <a:ext cx="0" cy="0"/>
          <a:chOff x="0" y="0"/>
          <a:chExt cx="0" cy="0"/>
        </a:xfrm>
      </p:grpSpPr>
      <p:sp>
        <p:nvSpPr>
          <p:cNvPr id="1528" name="Google Shape;1528;p41"/>
          <p:cNvSpPr txBox="1"/>
          <p:nvPr>
            <p:ph type="title"/>
          </p:nvPr>
        </p:nvSpPr>
        <p:spPr>
          <a:xfrm>
            <a:off x="3886200" y="624775"/>
            <a:ext cx="4549500" cy="136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 PICTURE IS WORTH A THOUSAND WORDS</a:t>
            </a:r>
            <a:endParaRPr/>
          </a:p>
        </p:txBody>
      </p:sp>
      <p:grpSp>
        <p:nvGrpSpPr>
          <p:cNvPr id="1529" name="Google Shape;1529;p41"/>
          <p:cNvGrpSpPr/>
          <p:nvPr/>
        </p:nvGrpSpPr>
        <p:grpSpPr>
          <a:xfrm rot="5400000">
            <a:off x="-218564" y="4460271"/>
            <a:ext cx="1863571" cy="786995"/>
            <a:chOff x="10246792" y="1904915"/>
            <a:chExt cx="1115577" cy="471085"/>
          </a:xfrm>
        </p:grpSpPr>
        <p:grpSp>
          <p:nvGrpSpPr>
            <p:cNvPr id="1530" name="Google Shape;1530;p41"/>
            <p:cNvGrpSpPr/>
            <p:nvPr/>
          </p:nvGrpSpPr>
          <p:grpSpPr>
            <a:xfrm>
              <a:off x="10246792" y="1904915"/>
              <a:ext cx="505977" cy="471085"/>
              <a:chOff x="11970604" y="1947803"/>
              <a:chExt cx="505977" cy="471085"/>
            </a:xfrm>
          </p:grpSpPr>
          <p:sp>
            <p:nvSpPr>
              <p:cNvPr id="1531" name="Google Shape;1531;p41"/>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1"/>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1"/>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1"/>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1"/>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1"/>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1"/>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1"/>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1"/>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1"/>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1"/>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1"/>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1"/>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1"/>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1"/>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1"/>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1"/>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1"/>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1"/>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1"/>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1" name="Google Shape;1551;p41"/>
            <p:cNvGrpSpPr/>
            <p:nvPr/>
          </p:nvGrpSpPr>
          <p:grpSpPr>
            <a:xfrm>
              <a:off x="10856392" y="1904915"/>
              <a:ext cx="505977" cy="471085"/>
              <a:chOff x="11970604" y="1947803"/>
              <a:chExt cx="505977" cy="471085"/>
            </a:xfrm>
          </p:grpSpPr>
          <p:sp>
            <p:nvSpPr>
              <p:cNvPr id="1552" name="Google Shape;1552;p41"/>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1"/>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1"/>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1"/>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1"/>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1"/>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1"/>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1"/>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1"/>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1"/>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1"/>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1"/>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1"/>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1"/>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1"/>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1"/>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1"/>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1"/>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1"/>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1"/>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72" name="Google Shape;1572;p41"/>
          <p:cNvSpPr/>
          <p:nvPr/>
        </p:nvSpPr>
        <p:spPr>
          <a:xfrm rot="-3750616">
            <a:off x="3157464" y="415492"/>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1"/>
          <p:cNvSpPr/>
          <p:nvPr/>
        </p:nvSpPr>
        <p:spPr>
          <a:xfrm>
            <a:off x="1106725" y="2005535"/>
            <a:ext cx="411600" cy="411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42"/>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CHAPTERS</a:t>
            </a:r>
            <a:endParaRPr/>
          </a:p>
        </p:txBody>
      </p:sp>
      <p:sp>
        <p:nvSpPr>
          <p:cNvPr id="1579" name="Google Shape;1579;p42"/>
          <p:cNvSpPr txBox="1"/>
          <p:nvPr>
            <p:ph idx="2" type="title"/>
          </p:nvPr>
        </p:nvSpPr>
        <p:spPr>
          <a:xfrm>
            <a:off x="1101224" y="1941644"/>
            <a:ext cx="1986000" cy="3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580" name="Google Shape;1580;p42"/>
          <p:cNvSpPr txBox="1"/>
          <p:nvPr>
            <p:ph idx="1" type="subTitle"/>
          </p:nvPr>
        </p:nvSpPr>
        <p:spPr>
          <a:xfrm>
            <a:off x="1101224" y="2344431"/>
            <a:ext cx="1986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closest planet to the Sun</a:t>
            </a:r>
            <a:endParaRPr/>
          </a:p>
        </p:txBody>
      </p:sp>
      <p:sp>
        <p:nvSpPr>
          <p:cNvPr id="1581" name="Google Shape;1581;p42"/>
          <p:cNvSpPr txBox="1"/>
          <p:nvPr>
            <p:ph idx="3" type="title"/>
          </p:nvPr>
        </p:nvSpPr>
        <p:spPr>
          <a:xfrm>
            <a:off x="3578997" y="1941644"/>
            <a:ext cx="1986000" cy="3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582" name="Google Shape;1582;p42"/>
          <p:cNvSpPr txBox="1"/>
          <p:nvPr>
            <p:ph idx="4" type="subTitle"/>
          </p:nvPr>
        </p:nvSpPr>
        <p:spPr>
          <a:xfrm>
            <a:off x="3578997" y="2344431"/>
            <a:ext cx="1986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is the second planet from the Sun</a:t>
            </a:r>
            <a:endParaRPr/>
          </a:p>
        </p:txBody>
      </p:sp>
      <p:sp>
        <p:nvSpPr>
          <p:cNvPr id="1583" name="Google Shape;1583;p42"/>
          <p:cNvSpPr txBox="1"/>
          <p:nvPr>
            <p:ph idx="5" type="title"/>
          </p:nvPr>
        </p:nvSpPr>
        <p:spPr>
          <a:xfrm>
            <a:off x="1101224" y="3679706"/>
            <a:ext cx="1986000" cy="3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1584" name="Google Shape;1584;p42"/>
          <p:cNvSpPr txBox="1"/>
          <p:nvPr>
            <p:ph idx="6" type="subTitle"/>
          </p:nvPr>
        </p:nvSpPr>
        <p:spPr>
          <a:xfrm>
            <a:off x="1101224" y="4082631"/>
            <a:ext cx="1986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Jupiter is the biggest planet of them all</a:t>
            </a:r>
            <a:endParaRPr/>
          </a:p>
        </p:txBody>
      </p:sp>
      <p:sp>
        <p:nvSpPr>
          <p:cNvPr id="1585" name="Google Shape;1585;p42"/>
          <p:cNvSpPr txBox="1"/>
          <p:nvPr>
            <p:ph idx="7" type="title"/>
          </p:nvPr>
        </p:nvSpPr>
        <p:spPr>
          <a:xfrm>
            <a:off x="3578997" y="3679706"/>
            <a:ext cx="1986000" cy="3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1586" name="Google Shape;1586;p42"/>
          <p:cNvSpPr txBox="1"/>
          <p:nvPr>
            <p:ph idx="8" type="subTitle"/>
          </p:nvPr>
        </p:nvSpPr>
        <p:spPr>
          <a:xfrm>
            <a:off x="3578997" y="4082631"/>
            <a:ext cx="1986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composed of hydrogen and helium</a:t>
            </a:r>
            <a:endParaRPr/>
          </a:p>
        </p:txBody>
      </p:sp>
      <p:sp>
        <p:nvSpPr>
          <p:cNvPr id="1587" name="Google Shape;1587;p42"/>
          <p:cNvSpPr txBox="1"/>
          <p:nvPr>
            <p:ph idx="9" type="title"/>
          </p:nvPr>
        </p:nvSpPr>
        <p:spPr>
          <a:xfrm>
            <a:off x="6056775" y="1941644"/>
            <a:ext cx="1986000" cy="3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588" name="Google Shape;1588;p42"/>
          <p:cNvSpPr txBox="1"/>
          <p:nvPr>
            <p:ph idx="13" type="subTitle"/>
          </p:nvPr>
        </p:nvSpPr>
        <p:spPr>
          <a:xfrm>
            <a:off x="6056775" y="2344431"/>
            <a:ext cx="1986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 is actually a very cold planet</a:t>
            </a:r>
            <a:endParaRPr/>
          </a:p>
        </p:txBody>
      </p:sp>
      <p:sp>
        <p:nvSpPr>
          <p:cNvPr id="1589" name="Google Shape;1589;p42"/>
          <p:cNvSpPr txBox="1"/>
          <p:nvPr>
            <p:ph idx="14" type="title"/>
          </p:nvPr>
        </p:nvSpPr>
        <p:spPr>
          <a:xfrm>
            <a:off x="6056775" y="3679706"/>
            <a:ext cx="1986000" cy="3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1590" name="Google Shape;1590;p42"/>
          <p:cNvSpPr txBox="1"/>
          <p:nvPr>
            <p:ph idx="15" type="subTitle"/>
          </p:nvPr>
        </p:nvSpPr>
        <p:spPr>
          <a:xfrm>
            <a:off x="6056775" y="4082631"/>
            <a:ext cx="1986000" cy="48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It’s the farthest planet from the Sun</a:t>
            </a:r>
            <a:endParaRPr/>
          </a:p>
        </p:txBody>
      </p:sp>
      <p:sp>
        <p:nvSpPr>
          <p:cNvPr id="1591" name="Google Shape;1591;p42"/>
          <p:cNvSpPr/>
          <p:nvPr/>
        </p:nvSpPr>
        <p:spPr>
          <a:xfrm>
            <a:off x="1785824" y="2993688"/>
            <a:ext cx="616800" cy="61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2"/>
          <p:cNvSpPr/>
          <p:nvPr/>
        </p:nvSpPr>
        <p:spPr>
          <a:xfrm>
            <a:off x="1785824" y="1258163"/>
            <a:ext cx="616800" cy="61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2"/>
          <p:cNvSpPr/>
          <p:nvPr/>
        </p:nvSpPr>
        <p:spPr>
          <a:xfrm>
            <a:off x="4263597" y="2993688"/>
            <a:ext cx="616800" cy="61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2"/>
          <p:cNvSpPr/>
          <p:nvPr/>
        </p:nvSpPr>
        <p:spPr>
          <a:xfrm>
            <a:off x="4263597" y="1258163"/>
            <a:ext cx="616800" cy="61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2"/>
          <p:cNvSpPr/>
          <p:nvPr/>
        </p:nvSpPr>
        <p:spPr>
          <a:xfrm>
            <a:off x="6741375" y="2993688"/>
            <a:ext cx="616800" cy="61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2"/>
          <p:cNvSpPr/>
          <p:nvPr/>
        </p:nvSpPr>
        <p:spPr>
          <a:xfrm>
            <a:off x="6741375" y="1258163"/>
            <a:ext cx="616800" cy="616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7" name="Google Shape;1597;p42"/>
          <p:cNvGrpSpPr/>
          <p:nvPr/>
        </p:nvGrpSpPr>
        <p:grpSpPr>
          <a:xfrm>
            <a:off x="6877835" y="1397040"/>
            <a:ext cx="343881" cy="339046"/>
            <a:chOff x="6491188" y="2474903"/>
            <a:chExt cx="343881" cy="339046"/>
          </a:xfrm>
        </p:grpSpPr>
        <p:sp>
          <p:nvSpPr>
            <p:cNvPr id="1598" name="Google Shape;1598;p42"/>
            <p:cNvSpPr/>
            <p:nvPr/>
          </p:nvSpPr>
          <p:spPr>
            <a:xfrm>
              <a:off x="6659005" y="2518077"/>
              <a:ext cx="84903" cy="144546"/>
            </a:xfrm>
            <a:custGeom>
              <a:rect b="b" l="l" r="r" t="t"/>
              <a:pathLst>
                <a:path extrusionOk="0" h="6907" w="4057">
                  <a:moveTo>
                    <a:pt x="0" y="0"/>
                  </a:moveTo>
                  <a:lnTo>
                    <a:pt x="0" y="951"/>
                  </a:lnTo>
                  <a:lnTo>
                    <a:pt x="719" y="951"/>
                  </a:lnTo>
                  <a:cubicBezTo>
                    <a:pt x="2017" y="951"/>
                    <a:pt x="3083" y="2109"/>
                    <a:pt x="3083" y="3523"/>
                  </a:cubicBezTo>
                  <a:cubicBezTo>
                    <a:pt x="3083" y="4913"/>
                    <a:pt x="2017" y="6072"/>
                    <a:pt x="719" y="6072"/>
                  </a:cubicBezTo>
                  <a:lnTo>
                    <a:pt x="47" y="6072"/>
                  </a:lnTo>
                  <a:cubicBezTo>
                    <a:pt x="580" y="6281"/>
                    <a:pt x="1113" y="6559"/>
                    <a:pt x="1576" y="6907"/>
                  </a:cubicBezTo>
                  <a:cubicBezTo>
                    <a:pt x="3060" y="6443"/>
                    <a:pt x="4056" y="5076"/>
                    <a:pt x="4033" y="3523"/>
                  </a:cubicBezTo>
                  <a:cubicBezTo>
                    <a:pt x="4033" y="1576"/>
                    <a:pt x="2550" y="0"/>
                    <a:pt x="7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2"/>
            <p:cNvSpPr/>
            <p:nvPr/>
          </p:nvSpPr>
          <p:spPr>
            <a:xfrm>
              <a:off x="6594988" y="2474903"/>
              <a:ext cx="43173" cy="43676"/>
            </a:xfrm>
            <a:custGeom>
              <a:rect b="b" l="l" r="r" t="t"/>
              <a:pathLst>
                <a:path extrusionOk="0" h="2087" w="2063">
                  <a:moveTo>
                    <a:pt x="626" y="1"/>
                  </a:moveTo>
                  <a:cubicBezTo>
                    <a:pt x="278" y="1"/>
                    <a:pt x="0" y="279"/>
                    <a:pt x="0" y="626"/>
                  </a:cubicBezTo>
                  <a:lnTo>
                    <a:pt x="0" y="2086"/>
                  </a:lnTo>
                  <a:lnTo>
                    <a:pt x="2063" y="2086"/>
                  </a:lnTo>
                  <a:lnTo>
                    <a:pt x="2063" y="626"/>
                  </a:lnTo>
                  <a:cubicBezTo>
                    <a:pt x="2063" y="279"/>
                    <a:pt x="1785"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2"/>
            <p:cNvSpPr/>
            <p:nvPr/>
          </p:nvSpPr>
          <p:spPr>
            <a:xfrm>
              <a:off x="6576070" y="2537958"/>
              <a:ext cx="63075" cy="104303"/>
            </a:xfrm>
            <a:custGeom>
              <a:rect b="b" l="l" r="r" t="t"/>
              <a:pathLst>
                <a:path extrusionOk="0" h="4984" w="3014">
                  <a:moveTo>
                    <a:pt x="812" y="1"/>
                  </a:moveTo>
                  <a:cubicBezTo>
                    <a:pt x="302" y="1"/>
                    <a:pt x="0" y="557"/>
                    <a:pt x="255" y="974"/>
                  </a:cubicBezTo>
                  <a:lnTo>
                    <a:pt x="788" y="1808"/>
                  </a:lnTo>
                  <a:cubicBezTo>
                    <a:pt x="835" y="1878"/>
                    <a:pt x="858" y="1970"/>
                    <a:pt x="858" y="2063"/>
                  </a:cubicBezTo>
                  <a:lnTo>
                    <a:pt x="858" y="4983"/>
                  </a:lnTo>
                  <a:lnTo>
                    <a:pt x="3013" y="4983"/>
                  </a:lnTo>
                  <a:lnTo>
                    <a:pt x="3013" y="279"/>
                  </a:lnTo>
                  <a:cubicBezTo>
                    <a:pt x="3013" y="116"/>
                    <a:pt x="2897" y="1"/>
                    <a:pt x="2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2"/>
            <p:cNvSpPr/>
            <p:nvPr/>
          </p:nvSpPr>
          <p:spPr>
            <a:xfrm>
              <a:off x="6491188" y="2662121"/>
              <a:ext cx="233321" cy="151829"/>
            </a:xfrm>
            <a:custGeom>
              <a:rect b="b" l="l" r="r" t="t"/>
              <a:pathLst>
                <a:path extrusionOk="0" h="7255" w="11149">
                  <a:moveTo>
                    <a:pt x="4497" y="0"/>
                  </a:moveTo>
                  <a:cubicBezTo>
                    <a:pt x="1507" y="904"/>
                    <a:pt x="1" y="4172"/>
                    <a:pt x="1229" y="7022"/>
                  </a:cubicBezTo>
                  <a:cubicBezTo>
                    <a:pt x="1299" y="7161"/>
                    <a:pt x="1438" y="7254"/>
                    <a:pt x="1600" y="7254"/>
                  </a:cubicBezTo>
                  <a:lnTo>
                    <a:pt x="10360" y="7254"/>
                  </a:lnTo>
                  <a:cubicBezTo>
                    <a:pt x="10522" y="7254"/>
                    <a:pt x="10661" y="7161"/>
                    <a:pt x="10731" y="7022"/>
                  </a:cubicBezTo>
                  <a:cubicBezTo>
                    <a:pt x="11009" y="6374"/>
                    <a:pt x="11148" y="5655"/>
                    <a:pt x="11148" y="4960"/>
                  </a:cubicBezTo>
                  <a:cubicBezTo>
                    <a:pt x="11148" y="2665"/>
                    <a:pt x="9665" y="672"/>
                    <a:pt x="74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2"/>
            <p:cNvSpPr/>
            <p:nvPr/>
          </p:nvSpPr>
          <p:spPr>
            <a:xfrm>
              <a:off x="6749705" y="2682483"/>
              <a:ext cx="85363" cy="131467"/>
            </a:xfrm>
            <a:custGeom>
              <a:rect b="b" l="l" r="r" t="t"/>
              <a:pathLst>
                <a:path extrusionOk="0" h="6282" w="4079">
                  <a:moveTo>
                    <a:pt x="2040" y="1"/>
                  </a:moveTo>
                  <a:cubicBezTo>
                    <a:pt x="904" y="1"/>
                    <a:pt x="0" y="1414"/>
                    <a:pt x="0" y="3153"/>
                  </a:cubicBezTo>
                  <a:cubicBezTo>
                    <a:pt x="0" y="4891"/>
                    <a:pt x="904" y="6281"/>
                    <a:pt x="2040" y="6281"/>
                  </a:cubicBezTo>
                  <a:cubicBezTo>
                    <a:pt x="3175" y="6281"/>
                    <a:pt x="4079" y="4891"/>
                    <a:pt x="4079" y="3153"/>
                  </a:cubicBezTo>
                  <a:cubicBezTo>
                    <a:pt x="4079" y="1414"/>
                    <a:pt x="3175" y="1"/>
                    <a:pt x="2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42"/>
          <p:cNvGrpSpPr/>
          <p:nvPr/>
        </p:nvGrpSpPr>
        <p:grpSpPr>
          <a:xfrm>
            <a:off x="4488077" y="3132554"/>
            <a:ext cx="167839" cy="339067"/>
            <a:chOff x="4115665" y="2469064"/>
            <a:chExt cx="167839" cy="339067"/>
          </a:xfrm>
        </p:grpSpPr>
        <p:sp>
          <p:nvSpPr>
            <p:cNvPr id="1604" name="Google Shape;1604;p42"/>
            <p:cNvSpPr/>
            <p:nvPr/>
          </p:nvSpPr>
          <p:spPr>
            <a:xfrm>
              <a:off x="4115665" y="2469064"/>
              <a:ext cx="167839" cy="50979"/>
            </a:xfrm>
            <a:custGeom>
              <a:rect b="b" l="l" r="r" t="t"/>
              <a:pathLst>
                <a:path extrusionOk="0" h="2436" w="8020">
                  <a:moveTo>
                    <a:pt x="589" y="0"/>
                  </a:moveTo>
                  <a:cubicBezTo>
                    <a:pt x="259" y="0"/>
                    <a:pt x="1" y="292"/>
                    <a:pt x="1" y="627"/>
                  </a:cubicBezTo>
                  <a:lnTo>
                    <a:pt x="1" y="1809"/>
                  </a:lnTo>
                  <a:cubicBezTo>
                    <a:pt x="1" y="2157"/>
                    <a:pt x="279" y="2435"/>
                    <a:pt x="627" y="2435"/>
                  </a:cubicBezTo>
                  <a:lnTo>
                    <a:pt x="7394" y="2435"/>
                  </a:lnTo>
                  <a:cubicBezTo>
                    <a:pt x="7741" y="2435"/>
                    <a:pt x="8019" y="2157"/>
                    <a:pt x="8019" y="1809"/>
                  </a:cubicBezTo>
                  <a:lnTo>
                    <a:pt x="8019" y="442"/>
                  </a:lnTo>
                  <a:cubicBezTo>
                    <a:pt x="8019" y="187"/>
                    <a:pt x="7834" y="2"/>
                    <a:pt x="7579" y="2"/>
                  </a:cubicBezTo>
                  <a:lnTo>
                    <a:pt x="6698" y="2"/>
                  </a:lnTo>
                  <a:lnTo>
                    <a:pt x="6698" y="349"/>
                  </a:lnTo>
                  <a:cubicBezTo>
                    <a:pt x="6698" y="614"/>
                    <a:pt x="6488" y="838"/>
                    <a:pt x="6227" y="838"/>
                  </a:cubicBezTo>
                  <a:cubicBezTo>
                    <a:pt x="6214" y="838"/>
                    <a:pt x="6201" y="837"/>
                    <a:pt x="6189" y="836"/>
                  </a:cubicBezTo>
                  <a:cubicBezTo>
                    <a:pt x="5934" y="813"/>
                    <a:pt x="5748" y="604"/>
                    <a:pt x="5748" y="349"/>
                  </a:cubicBezTo>
                  <a:lnTo>
                    <a:pt x="5748" y="2"/>
                  </a:lnTo>
                  <a:lnTo>
                    <a:pt x="4497" y="2"/>
                  </a:lnTo>
                  <a:lnTo>
                    <a:pt x="4497" y="349"/>
                  </a:lnTo>
                  <a:cubicBezTo>
                    <a:pt x="4497" y="614"/>
                    <a:pt x="4286" y="838"/>
                    <a:pt x="4025" y="838"/>
                  </a:cubicBezTo>
                  <a:cubicBezTo>
                    <a:pt x="4013" y="838"/>
                    <a:pt x="4000" y="837"/>
                    <a:pt x="3987" y="836"/>
                  </a:cubicBezTo>
                  <a:cubicBezTo>
                    <a:pt x="3732" y="813"/>
                    <a:pt x="3547" y="604"/>
                    <a:pt x="3547" y="349"/>
                  </a:cubicBezTo>
                  <a:lnTo>
                    <a:pt x="3547" y="2"/>
                  </a:lnTo>
                  <a:lnTo>
                    <a:pt x="2295" y="2"/>
                  </a:lnTo>
                  <a:lnTo>
                    <a:pt x="2295" y="349"/>
                  </a:lnTo>
                  <a:cubicBezTo>
                    <a:pt x="2295" y="614"/>
                    <a:pt x="2084" y="838"/>
                    <a:pt x="1824" y="838"/>
                  </a:cubicBezTo>
                  <a:cubicBezTo>
                    <a:pt x="1811" y="838"/>
                    <a:pt x="1798" y="837"/>
                    <a:pt x="1785" y="836"/>
                  </a:cubicBezTo>
                  <a:cubicBezTo>
                    <a:pt x="1530" y="813"/>
                    <a:pt x="1345" y="604"/>
                    <a:pt x="1345" y="349"/>
                  </a:cubicBezTo>
                  <a:lnTo>
                    <a:pt x="1345" y="2"/>
                  </a:lnTo>
                  <a:lnTo>
                    <a:pt x="627" y="2"/>
                  </a:lnTo>
                  <a:cubicBezTo>
                    <a:pt x="614" y="1"/>
                    <a:pt x="601" y="0"/>
                    <a:pt x="5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2"/>
            <p:cNvSpPr/>
            <p:nvPr/>
          </p:nvSpPr>
          <p:spPr>
            <a:xfrm>
              <a:off x="4115665" y="2540385"/>
              <a:ext cx="167839" cy="78101"/>
            </a:xfrm>
            <a:custGeom>
              <a:rect b="b" l="l" r="r" t="t"/>
              <a:pathLst>
                <a:path extrusionOk="0" h="3732" w="8020">
                  <a:moveTo>
                    <a:pt x="1623" y="0"/>
                  </a:moveTo>
                  <a:lnTo>
                    <a:pt x="1623" y="1460"/>
                  </a:lnTo>
                  <a:cubicBezTo>
                    <a:pt x="1623" y="1599"/>
                    <a:pt x="1554" y="1715"/>
                    <a:pt x="1461" y="1808"/>
                  </a:cubicBezTo>
                  <a:lnTo>
                    <a:pt x="186" y="2874"/>
                  </a:lnTo>
                  <a:cubicBezTo>
                    <a:pt x="70" y="2944"/>
                    <a:pt x="1" y="3083"/>
                    <a:pt x="1" y="3245"/>
                  </a:cubicBezTo>
                  <a:lnTo>
                    <a:pt x="1" y="3732"/>
                  </a:lnTo>
                  <a:lnTo>
                    <a:pt x="8019" y="3732"/>
                  </a:lnTo>
                  <a:lnTo>
                    <a:pt x="8019" y="3245"/>
                  </a:lnTo>
                  <a:cubicBezTo>
                    <a:pt x="8019" y="3106"/>
                    <a:pt x="7973" y="2967"/>
                    <a:pt x="7857" y="2874"/>
                  </a:cubicBezTo>
                  <a:lnTo>
                    <a:pt x="6583" y="1808"/>
                  </a:lnTo>
                  <a:cubicBezTo>
                    <a:pt x="6467" y="1715"/>
                    <a:pt x="6397" y="1599"/>
                    <a:pt x="6397" y="1460"/>
                  </a:cubicBezTo>
                  <a:lnTo>
                    <a:pt x="63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2"/>
            <p:cNvSpPr/>
            <p:nvPr/>
          </p:nvSpPr>
          <p:spPr>
            <a:xfrm>
              <a:off x="4115665" y="2767846"/>
              <a:ext cx="167839" cy="40285"/>
            </a:xfrm>
            <a:custGeom>
              <a:rect b="b" l="l" r="r" t="t"/>
              <a:pathLst>
                <a:path extrusionOk="0" h="1925" w="8020">
                  <a:moveTo>
                    <a:pt x="1" y="1"/>
                  </a:moveTo>
                  <a:lnTo>
                    <a:pt x="1" y="1275"/>
                  </a:lnTo>
                  <a:cubicBezTo>
                    <a:pt x="1" y="1623"/>
                    <a:pt x="279" y="1924"/>
                    <a:pt x="627" y="1924"/>
                  </a:cubicBezTo>
                  <a:lnTo>
                    <a:pt x="7394" y="1924"/>
                  </a:lnTo>
                  <a:cubicBezTo>
                    <a:pt x="7741" y="1924"/>
                    <a:pt x="8019" y="1623"/>
                    <a:pt x="8019" y="1275"/>
                  </a:cubicBezTo>
                  <a:lnTo>
                    <a:pt x="8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2"/>
            <p:cNvSpPr/>
            <p:nvPr/>
          </p:nvSpPr>
          <p:spPr>
            <a:xfrm>
              <a:off x="4115665" y="2638828"/>
              <a:ext cx="167839" cy="109158"/>
            </a:xfrm>
            <a:custGeom>
              <a:rect b="b" l="l" r="r" t="t"/>
              <a:pathLst>
                <a:path extrusionOk="0" h="5216" w="8020">
                  <a:moveTo>
                    <a:pt x="4219" y="951"/>
                  </a:moveTo>
                  <a:cubicBezTo>
                    <a:pt x="4566" y="951"/>
                    <a:pt x="4868" y="1044"/>
                    <a:pt x="5146" y="1229"/>
                  </a:cubicBezTo>
                  <a:cubicBezTo>
                    <a:pt x="5618" y="1513"/>
                    <a:pt x="5320" y="2150"/>
                    <a:pt x="4905" y="2150"/>
                  </a:cubicBezTo>
                  <a:cubicBezTo>
                    <a:pt x="4811" y="2150"/>
                    <a:pt x="4711" y="2117"/>
                    <a:pt x="4613" y="2040"/>
                  </a:cubicBezTo>
                  <a:cubicBezTo>
                    <a:pt x="4485" y="1950"/>
                    <a:pt x="4346" y="1909"/>
                    <a:pt x="4210" y="1909"/>
                  </a:cubicBezTo>
                  <a:cubicBezTo>
                    <a:pt x="3928" y="1909"/>
                    <a:pt x="3664" y="2090"/>
                    <a:pt x="3570" y="2388"/>
                  </a:cubicBezTo>
                  <a:cubicBezTo>
                    <a:pt x="3431" y="2828"/>
                    <a:pt x="3778" y="3269"/>
                    <a:pt x="4219" y="3269"/>
                  </a:cubicBezTo>
                  <a:cubicBezTo>
                    <a:pt x="4237" y="3272"/>
                    <a:pt x="4255" y="3273"/>
                    <a:pt x="4273" y="3273"/>
                  </a:cubicBezTo>
                  <a:cubicBezTo>
                    <a:pt x="4393" y="3273"/>
                    <a:pt x="4509" y="3210"/>
                    <a:pt x="4589" y="3130"/>
                  </a:cubicBezTo>
                  <a:cubicBezTo>
                    <a:pt x="4695" y="2981"/>
                    <a:pt x="4830" y="2920"/>
                    <a:pt x="4963" y="2920"/>
                  </a:cubicBezTo>
                  <a:cubicBezTo>
                    <a:pt x="5326" y="2920"/>
                    <a:pt x="5671" y="3376"/>
                    <a:pt x="5331" y="3732"/>
                  </a:cubicBezTo>
                  <a:cubicBezTo>
                    <a:pt x="5053" y="4057"/>
                    <a:pt x="4659" y="4242"/>
                    <a:pt x="4219" y="4242"/>
                  </a:cubicBezTo>
                  <a:cubicBezTo>
                    <a:pt x="3315" y="4242"/>
                    <a:pt x="2596" y="3500"/>
                    <a:pt x="2596" y="2597"/>
                  </a:cubicBezTo>
                  <a:cubicBezTo>
                    <a:pt x="2596" y="1693"/>
                    <a:pt x="3315" y="951"/>
                    <a:pt x="4219" y="951"/>
                  </a:cubicBezTo>
                  <a:close/>
                  <a:moveTo>
                    <a:pt x="1" y="1"/>
                  </a:moveTo>
                  <a:lnTo>
                    <a:pt x="1" y="5215"/>
                  </a:lnTo>
                  <a:lnTo>
                    <a:pt x="8019" y="5215"/>
                  </a:lnTo>
                  <a:lnTo>
                    <a:pt x="8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8" name="Google Shape;1608;p42"/>
          <p:cNvGrpSpPr/>
          <p:nvPr/>
        </p:nvGrpSpPr>
        <p:grpSpPr>
          <a:xfrm>
            <a:off x="4396896" y="1400587"/>
            <a:ext cx="350201" cy="331952"/>
            <a:chOff x="3459463" y="2501502"/>
            <a:chExt cx="350201" cy="331952"/>
          </a:xfrm>
        </p:grpSpPr>
        <p:sp>
          <p:nvSpPr>
            <p:cNvPr id="1609" name="Google Shape;1609;p42"/>
            <p:cNvSpPr/>
            <p:nvPr/>
          </p:nvSpPr>
          <p:spPr>
            <a:xfrm>
              <a:off x="3504582" y="2635919"/>
              <a:ext cx="252700" cy="197535"/>
            </a:xfrm>
            <a:custGeom>
              <a:rect b="b" l="l" r="r" t="t"/>
              <a:pathLst>
                <a:path extrusionOk="0" h="9439" w="12075">
                  <a:moveTo>
                    <a:pt x="3685" y="1"/>
                  </a:moveTo>
                  <a:lnTo>
                    <a:pt x="3198" y="1229"/>
                  </a:lnTo>
                  <a:cubicBezTo>
                    <a:pt x="3129" y="1391"/>
                    <a:pt x="2943" y="1507"/>
                    <a:pt x="2758" y="1507"/>
                  </a:cubicBezTo>
                  <a:lnTo>
                    <a:pt x="0" y="1507"/>
                  </a:lnTo>
                  <a:lnTo>
                    <a:pt x="5840" y="9248"/>
                  </a:lnTo>
                  <a:cubicBezTo>
                    <a:pt x="5933" y="9375"/>
                    <a:pt x="6072" y="9439"/>
                    <a:pt x="6211" y="9439"/>
                  </a:cubicBezTo>
                  <a:cubicBezTo>
                    <a:pt x="6350" y="9439"/>
                    <a:pt x="6489" y="9375"/>
                    <a:pt x="6582" y="9248"/>
                  </a:cubicBezTo>
                  <a:lnTo>
                    <a:pt x="12074" y="1971"/>
                  </a:lnTo>
                  <a:lnTo>
                    <a:pt x="7462" y="1971"/>
                  </a:lnTo>
                  <a:cubicBezTo>
                    <a:pt x="7300" y="1971"/>
                    <a:pt x="7138" y="1901"/>
                    <a:pt x="7045" y="1762"/>
                  </a:cubicBezTo>
                  <a:lnTo>
                    <a:pt x="6466" y="835"/>
                  </a:lnTo>
                  <a:lnTo>
                    <a:pt x="5493" y="3269"/>
                  </a:lnTo>
                  <a:cubicBezTo>
                    <a:pt x="5415" y="3469"/>
                    <a:pt x="5236" y="3567"/>
                    <a:pt x="5057" y="3567"/>
                  </a:cubicBezTo>
                  <a:cubicBezTo>
                    <a:pt x="4864" y="3567"/>
                    <a:pt x="4672" y="3451"/>
                    <a:pt x="4612" y="3222"/>
                  </a:cubicBezTo>
                  <a:lnTo>
                    <a:pt x="36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2"/>
            <p:cNvSpPr/>
            <p:nvPr/>
          </p:nvSpPr>
          <p:spPr>
            <a:xfrm>
              <a:off x="3459463" y="2501502"/>
              <a:ext cx="350201" cy="168404"/>
            </a:xfrm>
            <a:custGeom>
              <a:rect b="b" l="l" r="r" t="t"/>
              <a:pathLst>
                <a:path extrusionOk="0" h="8047" w="16734">
                  <a:moveTo>
                    <a:pt x="4309" y="1"/>
                  </a:moveTo>
                  <a:cubicBezTo>
                    <a:pt x="2846" y="1"/>
                    <a:pt x="1418" y="730"/>
                    <a:pt x="673" y="2276"/>
                  </a:cubicBezTo>
                  <a:cubicBezTo>
                    <a:pt x="1" y="3643"/>
                    <a:pt x="140" y="5288"/>
                    <a:pt x="1067" y="6517"/>
                  </a:cubicBezTo>
                  <a:lnTo>
                    <a:pt x="1438" y="7003"/>
                  </a:lnTo>
                  <a:lnTo>
                    <a:pt x="4589" y="7003"/>
                  </a:lnTo>
                  <a:lnTo>
                    <a:pt x="5447" y="4755"/>
                  </a:lnTo>
                  <a:cubicBezTo>
                    <a:pt x="5524" y="4558"/>
                    <a:pt x="5698" y="4465"/>
                    <a:pt x="5876" y="4465"/>
                  </a:cubicBezTo>
                  <a:cubicBezTo>
                    <a:pt x="6075" y="4465"/>
                    <a:pt x="6277" y="4581"/>
                    <a:pt x="6351" y="4802"/>
                  </a:cubicBezTo>
                  <a:lnTo>
                    <a:pt x="7278" y="8046"/>
                  </a:lnTo>
                  <a:lnTo>
                    <a:pt x="8089" y="6053"/>
                  </a:lnTo>
                  <a:cubicBezTo>
                    <a:pt x="8165" y="5849"/>
                    <a:pt x="8347" y="5743"/>
                    <a:pt x="8530" y="5743"/>
                  </a:cubicBezTo>
                  <a:cubicBezTo>
                    <a:pt x="8679" y="5743"/>
                    <a:pt x="8829" y="5814"/>
                    <a:pt x="8923" y="5960"/>
                  </a:cubicBezTo>
                  <a:lnTo>
                    <a:pt x="9873" y="7444"/>
                  </a:lnTo>
                  <a:lnTo>
                    <a:pt x="14949" y="7444"/>
                  </a:lnTo>
                  <a:lnTo>
                    <a:pt x="15644" y="6517"/>
                  </a:lnTo>
                  <a:cubicBezTo>
                    <a:pt x="16571" y="5288"/>
                    <a:pt x="16733" y="3643"/>
                    <a:pt x="16061" y="2276"/>
                  </a:cubicBezTo>
                  <a:lnTo>
                    <a:pt x="16038" y="2276"/>
                  </a:lnTo>
                  <a:cubicBezTo>
                    <a:pt x="15293" y="730"/>
                    <a:pt x="13865" y="1"/>
                    <a:pt x="12404" y="1"/>
                  </a:cubicBezTo>
                  <a:cubicBezTo>
                    <a:pt x="10821" y="1"/>
                    <a:pt x="9199" y="858"/>
                    <a:pt x="8367" y="2461"/>
                  </a:cubicBezTo>
                  <a:cubicBezTo>
                    <a:pt x="7523" y="858"/>
                    <a:pt x="5895" y="1"/>
                    <a:pt x="43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42"/>
          <p:cNvGrpSpPr/>
          <p:nvPr/>
        </p:nvGrpSpPr>
        <p:grpSpPr>
          <a:xfrm>
            <a:off x="1922043" y="3141250"/>
            <a:ext cx="344362" cy="321677"/>
            <a:chOff x="2807153" y="3067465"/>
            <a:chExt cx="344362" cy="321677"/>
          </a:xfrm>
        </p:grpSpPr>
        <p:sp>
          <p:nvSpPr>
            <p:cNvPr id="1612" name="Google Shape;1612;p42"/>
            <p:cNvSpPr/>
            <p:nvPr/>
          </p:nvSpPr>
          <p:spPr>
            <a:xfrm>
              <a:off x="2810061" y="3272262"/>
              <a:ext cx="62573" cy="116880"/>
            </a:xfrm>
            <a:custGeom>
              <a:rect b="b" l="l" r="r" t="t"/>
              <a:pathLst>
                <a:path extrusionOk="0" h="5585" w="2990">
                  <a:moveTo>
                    <a:pt x="1097" y="0"/>
                  </a:moveTo>
                  <a:cubicBezTo>
                    <a:pt x="504" y="0"/>
                    <a:pt x="0" y="481"/>
                    <a:pt x="0" y="1112"/>
                  </a:cubicBezTo>
                  <a:lnTo>
                    <a:pt x="0" y="4496"/>
                  </a:lnTo>
                  <a:cubicBezTo>
                    <a:pt x="0" y="5098"/>
                    <a:pt x="487" y="5585"/>
                    <a:pt x="1113" y="5585"/>
                  </a:cubicBezTo>
                  <a:cubicBezTo>
                    <a:pt x="1205" y="5585"/>
                    <a:pt x="1321" y="5585"/>
                    <a:pt x="1414" y="5539"/>
                  </a:cubicBezTo>
                  <a:lnTo>
                    <a:pt x="2990" y="5098"/>
                  </a:lnTo>
                  <a:lnTo>
                    <a:pt x="2990" y="510"/>
                  </a:lnTo>
                  <a:lnTo>
                    <a:pt x="1414" y="46"/>
                  </a:lnTo>
                  <a:cubicBezTo>
                    <a:pt x="1307" y="15"/>
                    <a:pt x="1201" y="0"/>
                    <a:pt x="10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2"/>
            <p:cNvSpPr/>
            <p:nvPr/>
          </p:nvSpPr>
          <p:spPr>
            <a:xfrm>
              <a:off x="2892495" y="3286304"/>
              <a:ext cx="48531" cy="89277"/>
            </a:xfrm>
            <a:custGeom>
              <a:rect b="b" l="l" r="r" t="t"/>
              <a:pathLst>
                <a:path extrusionOk="0" h="4266" w="2319">
                  <a:moveTo>
                    <a:pt x="1" y="1"/>
                  </a:moveTo>
                  <a:lnTo>
                    <a:pt x="1" y="4265"/>
                  </a:lnTo>
                  <a:lnTo>
                    <a:pt x="2318" y="4265"/>
                  </a:lnTo>
                  <a:lnTo>
                    <a:pt x="2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2"/>
            <p:cNvSpPr/>
            <p:nvPr/>
          </p:nvSpPr>
          <p:spPr>
            <a:xfrm>
              <a:off x="2960405" y="3267888"/>
              <a:ext cx="53846" cy="107693"/>
            </a:xfrm>
            <a:custGeom>
              <a:rect b="b" l="l" r="r" t="t"/>
              <a:pathLst>
                <a:path extrusionOk="0" h="5146" w="2573">
                  <a:moveTo>
                    <a:pt x="2573" y="0"/>
                  </a:moveTo>
                  <a:cubicBezTo>
                    <a:pt x="2457" y="510"/>
                    <a:pt x="1994" y="881"/>
                    <a:pt x="1461" y="881"/>
                  </a:cubicBezTo>
                  <a:lnTo>
                    <a:pt x="0" y="881"/>
                  </a:lnTo>
                  <a:lnTo>
                    <a:pt x="0" y="5145"/>
                  </a:lnTo>
                  <a:lnTo>
                    <a:pt x="2573" y="5145"/>
                  </a:lnTo>
                  <a:lnTo>
                    <a:pt x="25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2"/>
            <p:cNvSpPr/>
            <p:nvPr/>
          </p:nvSpPr>
          <p:spPr>
            <a:xfrm>
              <a:off x="2807153" y="3067465"/>
              <a:ext cx="207099" cy="191215"/>
            </a:xfrm>
            <a:custGeom>
              <a:rect b="b" l="l" r="r" t="t"/>
              <a:pathLst>
                <a:path extrusionOk="0" h="9137" w="9896">
                  <a:moveTo>
                    <a:pt x="6354" y="3738"/>
                  </a:moveTo>
                  <a:cubicBezTo>
                    <a:pt x="6681" y="3738"/>
                    <a:pt x="6999" y="3987"/>
                    <a:pt x="6999" y="4363"/>
                  </a:cubicBezTo>
                  <a:cubicBezTo>
                    <a:pt x="6999" y="4710"/>
                    <a:pt x="6698" y="5012"/>
                    <a:pt x="6350" y="5012"/>
                  </a:cubicBezTo>
                  <a:cubicBezTo>
                    <a:pt x="5794" y="4988"/>
                    <a:pt x="5516" y="4316"/>
                    <a:pt x="5910" y="3922"/>
                  </a:cubicBezTo>
                  <a:cubicBezTo>
                    <a:pt x="6037" y="3795"/>
                    <a:pt x="6197" y="3738"/>
                    <a:pt x="6354" y="3738"/>
                  </a:cubicBezTo>
                  <a:close/>
                  <a:moveTo>
                    <a:pt x="2885" y="0"/>
                  </a:moveTo>
                  <a:cubicBezTo>
                    <a:pt x="2648" y="0"/>
                    <a:pt x="2410" y="156"/>
                    <a:pt x="2410" y="469"/>
                  </a:cubicBezTo>
                  <a:cubicBezTo>
                    <a:pt x="2410" y="840"/>
                    <a:pt x="2503" y="1188"/>
                    <a:pt x="2688" y="1489"/>
                  </a:cubicBezTo>
                  <a:lnTo>
                    <a:pt x="626" y="1489"/>
                  </a:lnTo>
                  <a:cubicBezTo>
                    <a:pt x="0" y="1489"/>
                    <a:pt x="0" y="2439"/>
                    <a:pt x="626" y="2439"/>
                  </a:cubicBezTo>
                  <a:lnTo>
                    <a:pt x="2364" y="2439"/>
                  </a:lnTo>
                  <a:cubicBezTo>
                    <a:pt x="2364" y="2486"/>
                    <a:pt x="2364" y="2555"/>
                    <a:pt x="2364" y="2601"/>
                  </a:cubicBezTo>
                  <a:cubicBezTo>
                    <a:pt x="2364" y="5730"/>
                    <a:pt x="4890" y="8256"/>
                    <a:pt x="8019" y="8256"/>
                  </a:cubicBezTo>
                  <a:lnTo>
                    <a:pt x="8830" y="8256"/>
                  </a:lnTo>
                  <a:cubicBezTo>
                    <a:pt x="9108" y="8256"/>
                    <a:pt x="9386" y="8372"/>
                    <a:pt x="9595" y="8581"/>
                  </a:cubicBezTo>
                  <a:cubicBezTo>
                    <a:pt x="9757" y="8743"/>
                    <a:pt x="9850" y="8928"/>
                    <a:pt x="9896" y="9137"/>
                  </a:cubicBezTo>
                  <a:lnTo>
                    <a:pt x="9896" y="1489"/>
                  </a:lnTo>
                  <a:lnTo>
                    <a:pt x="4380" y="1489"/>
                  </a:lnTo>
                  <a:cubicBezTo>
                    <a:pt x="3801" y="1489"/>
                    <a:pt x="3361" y="1026"/>
                    <a:pt x="3361" y="469"/>
                  </a:cubicBezTo>
                  <a:cubicBezTo>
                    <a:pt x="3361" y="156"/>
                    <a:pt x="3123" y="0"/>
                    <a:pt x="28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2"/>
            <p:cNvSpPr/>
            <p:nvPr/>
          </p:nvSpPr>
          <p:spPr>
            <a:xfrm>
              <a:off x="3034132" y="3273706"/>
              <a:ext cx="110100" cy="99929"/>
            </a:xfrm>
            <a:custGeom>
              <a:rect b="b" l="l" r="r" t="t"/>
              <a:pathLst>
                <a:path extrusionOk="0" h="4775" w="5261">
                  <a:moveTo>
                    <a:pt x="0" y="0"/>
                  </a:moveTo>
                  <a:lnTo>
                    <a:pt x="0" y="4774"/>
                  </a:lnTo>
                  <a:lnTo>
                    <a:pt x="23" y="4774"/>
                  </a:lnTo>
                  <a:cubicBezTo>
                    <a:pt x="2526" y="4334"/>
                    <a:pt x="4589" y="2480"/>
                    <a:pt x="5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2"/>
            <p:cNvSpPr/>
            <p:nvPr/>
          </p:nvSpPr>
          <p:spPr>
            <a:xfrm>
              <a:off x="3033630" y="3101033"/>
              <a:ext cx="86849" cy="138728"/>
            </a:xfrm>
            <a:custGeom>
              <a:rect b="b" l="l" r="r" t="t"/>
              <a:pathLst>
                <a:path extrusionOk="0" h="6629" w="4150">
                  <a:moveTo>
                    <a:pt x="1" y="1"/>
                  </a:moveTo>
                  <a:lnTo>
                    <a:pt x="1" y="6629"/>
                  </a:lnTo>
                  <a:lnTo>
                    <a:pt x="4149" y="2504"/>
                  </a:lnTo>
                  <a:cubicBezTo>
                    <a:pt x="3130" y="1183"/>
                    <a:pt x="1670" y="302"/>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2"/>
            <p:cNvSpPr/>
            <p:nvPr/>
          </p:nvSpPr>
          <p:spPr>
            <a:xfrm>
              <a:off x="3048195" y="3170387"/>
              <a:ext cx="103319" cy="83459"/>
            </a:xfrm>
            <a:custGeom>
              <a:rect b="b" l="l" r="r" t="t"/>
              <a:pathLst>
                <a:path extrusionOk="0" h="3988" w="4937">
                  <a:moveTo>
                    <a:pt x="3986" y="1"/>
                  </a:moveTo>
                  <a:lnTo>
                    <a:pt x="0" y="3987"/>
                  </a:lnTo>
                  <a:lnTo>
                    <a:pt x="4774" y="3987"/>
                  </a:lnTo>
                  <a:cubicBezTo>
                    <a:pt x="4937" y="2620"/>
                    <a:pt x="4682" y="1206"/>
                    <a:pt x="3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42"/>
          <p:cNvSpPr/>
          <p:nvPr/>
        </p:nvSpPr>
        <p:spPr>
          <a:xfrm>
            <a:off x="1944666" y="1397532"/>
            <a:ext cx="299117" cy="338063"/>
          </a:xfrm>
          <a:custGeom>
            <a:rect b="b" l="l" r="r" t="t"/>
            <a:pathLst>
              <a:path extrusionOk="0" h="16154" w="14293">
                <a:moveTo>
                  <a:pt x="7138" y="0"/>
                </a:moveTo>
                <a:cubicBezTo>
                  <a:pt x="5725" y="0"/>
                  <a:pt x="4566" y="1112"/>
                  <a:pt x="4520" y="2549"/>
                </a:cubicBezTo>
                <a:lnTo>
                  <a:pt x="3616" y="2549"/>
                </a:lnTo>
                <a:cubicBezTo>
                  <a:pt x="3607" y="2549"/>
                  <a:pt x="3598" y="2549"/>
                  <a:pt x="3589" y="2549"/>
                </a:cubicBezTo>
                <a:cubicBezTo>
                  <a:pt x="1036" y="2549"/>
                  <a:pt x="8" y="5845"/>
                  <a:pt x="2109" y="7323"/>
                </a:cubicBezTo>
                <a:cubicBezTo>
                  <a:pt x="0" y="8783"/>
                  <a:pt x="1043" y="12097"/>
                  <a:pt x="3616" y="12097"/>
                </a:cubicBezTo>
                <a:lnTo>
                  <a:pt x="3732" y="12097"/>
                </a:lnTo>
                <a:cubicBezTo>
                  <a:pt x="4172" y="12097"/>
                  <a:pt x="4520" y="12445"/>
                  <a:pt x="4520" y="12885"/>
                </a:cubicBezTo>
                <a:lnTo>
                  <a:pt x="4520" y="15041"/>
                </a:lnTo>
                <a:cubicBezTo>
                  <a:pt x="4520" y="15666"/>
                  <a:pt x="5006" y="16153"/>
                  <a:pt x="5632" y="16153"/>
                </a:cubicBezTo>
                <a:lnTo>
                  <a:pt x="6675" y="16153"/>
                </a:lnTo>
                <a:lnTo>
                  <a:pt x="6675" y="11031"/>
                </a:lnTo>
                <a:lnTo>
                  <a:pt x="5145" y="9919"/>
                </a:lnTo>
                <a:cubicBezTo>
                  <a:pt x="4682" y="9622"/>
                  <a:pt x="4990" y="9029"/>
                  <a:pt x="5404" y="9029"/>
                </a:cubicBezTo>
                <a:cubicBezTo>
                  <a:pt x="5508" y="9029"/>
                  <a:pt x="5618" y="9066"/>
                  <a:pt x="5725" y="9154"/>
                </a:cubicBezTo>
                <a:lnTo>
                  <a:pt x="6675" y="9849"/>
                </a:lnTo>
                <a:lnTo>
                  <a:pt x="6675" y="7439"/>
                </a:lnTo>
                <a:lnTo>
                  <a:pt x="5169" y="6350"/>
                </a:lnTo>
                <a:cubicBezTo>
                  <a:pt x="4937" y="6188"/>
                  <a:pt x="4890" y="5887"/>
                  <a:pt x="5053" y="5678"/>
                </a:cubicBezTo>
                <a:cubicBezTo>
                  <a:pt x="5149" y="5554"/>
                  <a:pt x="5286" y="5488"/>
                  <a:pt x="5429" y="5488"/>
                </a:cubicBezTo>
                <a:cubicBezTo>
                  <a:pt x="5528" y="5488"/>
                  <a:pt x="5630" y="5519"/>
                  <a:pt x="5725" y="5585"/>
                </a:cubicBezTo>
                <a:lnTo>
                  <a:pt x="6675" y="6281"/>
                </a:lnTo>
                <a:lnTo>
                  <a:pt x="6675" y="4867"/>
                </a:lnTo>
                <a:cubicBezTo>
                  <a:pt x="6675" y="4542"/>
                  <a:pt x="6912" y="4380"/>
                  <a:pt x="7150" y="4380"/>
                </a:cubicBezTo>
                <a:cubicBezTo>
                  <a:pt x="7388" y="4380"/>
                  <a:pt x="7625" y="4542"/>
                  <a:pt x="7625" y="4867"/>
                </a:cubicBezTo>
                <a:lnTo>
                  <a:pt x="7625" y="6281"/>
                </a:lnTo>
                <a:lnTo>
                  <a:pt x="8575" y="5585"/>
                </a:lnTo>
                <a:cubicBezTo>
                  <a:pt x="8670" y="5521"/>
                  <a:pt x="8765" y="5493"/>
                  <a:pt x="8855" y="5493"/>
                </a:cubicBezTo>
                <a:cubicBezTo>
                  <a:pt x="9248" y="5493"/>
                  <a:pt x="9528" y="6029"/>
                  <a:pt x="9131" y="6350"/>
                </a:cubicBezTo>
                <a:lnTo>
                  <a:pt x="7625" y="7439"/>
                </a:lnTo>
                <a:lnTo>
                  <a:pt x="7625" y="9849"/>
                </a:lnTo>
                <a:lnTo>
                  <a:pt x="8575" y="9154"/>
                </a:lnTo>
                <a:cubicBezTo>
                  <a:pt x="8682" y="9066"/>
                  <a:pt x="8791" y="9029"/>
                  <a:pt x="8893" y="9029"/>
                </a:cubicBezTo>
                <a:cubicBezTo>
                  <a:pt x="9302" y="9029"/>
                  <a:pt x="9595" y="9622"/>
                  <a:pt x="9131" y="9919"/>
                </a:cubicBezTo>
                <a:lnTo>
                  <a:pt x="7625" y="11031"/>
                </a:lnTo>
                <a:lnTo>
                  <a:pt x="7625" y="16153"/>
                </a:lnTo>
                <a:lnTo>
                  <a:pt x="8668" y="16153"/>
                </a:lnTo>
                <a:cubicBezTo>
                  <a:pt x="9271" y="16153"/>
                  <a:pt x="9757" y="15666"/>
                  <a:pt x="9757" y="15041"/>
                </a:cubicBezTo>
                <a:lnTo>
                  <a:pt x="9757" y="12885"/>
                </a:lnTo>
                <a:cubicBezTo>
                  <a:pt x="9757" y="12445"/>
                  <a:pt x="10128" y="12097"/>
                  <a:pt x="10568" y="12097"/>
                </a:cubicBezTo>
                <a:lnTo>
                  <a:pt x="10684" y="12097"/>
                </a:lnTo>
                <a:cubicBezTo>
                  <a:pt x="13233" y="12097"/>
                  <a:pt x="14276" y="8783"/>
                  <a:pt x="12191" y="7323"/>
                </a:cubicBezTo>
                <a:cubicBezTo>
                  <a:pt x="14292" y="5845"/>
                  <a:pt x="13264" y="2549"/>
                  <a:pt x="10711" y="2549"/>
                </a:cubicBezTo>
                <a:cubicBezTo>
                  <a:pt x="10702" y="2549"/>
                  <a:pt x="10693" y="2549"/>
                  <a:pt x="10684" y="2549"/>
                </a:cubicBezTo>
                <a:lnTo>
                  <a:pt x="9780" y="2549"/>
                </a:lnTo>
                <a:cubicBezTo>
                  <a:pt x="9734" y="1112"/>
                  <a:pt x="8552" y="0"/>
                  <a:pt x="7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0" name="Google Shape;1620;p42"/>
          <p:cNvGrpSpPr/>
          <p:nvPr/>
        </p:nvGrpSpPr>
        <p:grpSpPr>
          <a:xfrm>
            <a:off x="6887012" y="3132575"/>
            <a:ext cx="325527" cy="339025"/>
            <a:chOff x="4089485" y="3675284"/>
            <a:chExt cx="325527" cy="339025"/>
          </a:xfrm>
        </p:grpSpPr>
        <p:sp>
          <p:nvSpPr>
            <p:cNvPr id="1621" name="Google Shape;1621;p42"/>
            <p:cNvSpPr/>
            <p:nvPr/>
          </p:nvSpPr>
          <p:spPr>
            <a:xfrm>
              <a:off x="4164175" y="3981809"/>
              <a:ext cx="80048" cy="32500"/>
            </a:xfrm>
            <a:custGeom>
              <a:rect b="b" l="l" r="r" t="t"/>
              <a:pathLst>
                <a:path extrusionOk="0" h="1553" w="3825">
                  <a:moveTo>
                    <a:pt x="0" y="0"/>
                  </a:moveTo>
                  <a:lnTo>
                    <a:pt x="0" y="927"/>
                  </a:lnTo>
                  <a:cubicBezTo>
                    <a:pt x="0" y="1275"/>
                    <a:pt x="278" y="1553"/>
                    <a:pt x="649" y="1553"/>
                  </a:cubicBezTo>
                  <a:lnTo>
                    <a:pt x="3198" y="1553"/>
                  </a:lnTo>
                  <a:cubicBezTo>
                    <a:pt x="3546" y="1553"/>
                    <a:pt x="3824" y="1275"/>
                    <a:pt x="3824" y="927"/>
                  </a:cubicBezTo>
                  <a:lnTo>
                    <a:pt x="3824" y="0"/>
                  </a:lnTo>
                  <a:cubicBezTo>
                    <a:pt x="3198" y="162"/>
                    <a:pt x="2555" y="243"/>
                    <a:pt x="1912" y="243"/>
                  </a:cubicBezTo>
                  <a:cubicBezTo>
                    <a:pt x="1269" y="243"/>
                    <a:pt x="626" y="1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2"/>
            <p:cNvSpPr/>
            <p:nvPr/>
          </p:nvSpPr>
          <p:spPr>
            <a:xfrm>
              <a:off x="4126820" y="3784169"/>
              <a:ext cx="154738" cy="47296"/>
            </a:xfrm>
            <a:custGeom>
              <a:rect b="b" l="l" r="r" t="t"/>
              <a:pathLst>
                <a:path extrusionOk="0" h="2260" w="7394">
                  <a:moveTo>
                    <a:pt x="3697" y="0"/>
                  </a:moveTo>
                  <a:cubicBezTo>
                    <a:pt x="3222" y="0"/>
                    <a:pt x="2747" y="151"/>
                    <a:pt x="2341" y="452"/>
                  </a:cubicBezTo>
                  <a:lnTo>
                    <a:pt x="1" y="2260"/>
                  </a:lnTo>
                  <a:lnTo>
                    <a:pt x="7394" y="2260"/>
                  </a:lnTo>
                  <a:lnTo>
                    <a:pt x="5053" y="452"/>
                  </a:lnTo>
                  <a:cubicBezTo>
                    <a:pt x="4647" y="151"/>
                    <a:pt x="4172" y="0"/>
                    <a:pt x="3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2"/>
            <p:cNvSpPr/>
            <p:nvPr/>
          </p:nvSpPr>
          <p:spPr>
            <a:xfrm>
              <a:off x="4089485" y="3851326"/>
              <a:ext cx="229428" cy="116043"/>
            </a:xfrm>
            <a:custGeom>
              <a:rect b="b" l="l" r="r" t="t"/>
              <a:pathLst>
                <a:path extrusionOk="0" h="5545" w="10963">
                  <a:moveTo>
                    <a:pt x="672" y="1"/>
                  </a:moveTo>
                  <a:cubicBezTo>
                    <a:pt x="302" y="1"/>
                    <a:pt x="0" y="325"/>
                    <a:pt x="47" y="696"/>
                  </a:cubicBezTo>
                  <a:cubicBezTo>
                    <a:pt x="302" y="3454"/>
                    <a:pt x="2596" y="5540"/>
                    <a:pt x="5354" y="5540"/>
                  </a:cubicBezTo>
                  <a:cubicBezTo>
                    <a:pt x="5429" y="5543"/>
                    <a:pt x="5504" y="5545"/>
                    <a:pt x="5579" y="5545"/>
                  </a:cubicBezTo>
                  <a:cubicBezTo>
                    <a:pt x="6546" y="5545"/>
                    <a:pt x="7505" y="5270"/>
                    <a:pt x="8343" y="4775"/>
                  </a:cubicBezTo>
                  <a:cubicBezTo>
                    <a:pt x="9803" y="3917"/>
                    <a:pt x="10754" y="2411"/>
                    <a:pt x="10916" y="719"/>
                  </a:cubicBezTo>
                  <a:cubicBezTo>
                    <a:pt x="10962" y="325"/>
                    <a:pt x="10661" y="1"/>
                    <a:pt x="10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2"/>
            <p:cNvSpPr/>
            <p:nvPr/>
          </p:nvSpPr>
          <p:spPr>
            <a:xfrm>
              <a:off x="4294930" y="3675284"/>
              <a:ext cx="120082" cy="179098"/>
            </a:xfrm>
            <a:custGeom>
              <a:rect b="b" l="l" r="r" t="t"/>
              <a:pathLst>
                <a:path extrusionOk="0" h="8558" w="5738">
                  <a:moveTo>
                    <a:pt x="2872" y="0"/>
                  </a:moveTo>
                  <a:cubicBezTo>
                    <a:pt x="2634" y="0"/>
                    <a:pt x="2397" y="163"/>
                    <a:pt x="2397" y="487"/>
                  </a:cubicBezTo>
                  <a:lnTo>
                    <a:pt x="2397" y="2063"/>
                  </a:lnTo>
                  <a:cubicBezTo>
                    <a:pt x="2262" y="1523"/>
                    <a:pt x="1918" y="999"/>
                    <a:pt x="991" y="999"/>
                  </a:cubicBezTo>
                  <a:cubicBezTo>
                    <a:pt x="804" y="999"/>
                    <a:pt x="594" y="1020"/>
                    <a:pt x="357" y="1066"/>
                  </a:cubicBezTo>
                  <a:cubicBezTo>
                    <a:pt x="1" y="2919"/>
                    <a:pt x="1260" y="3156"/>
                    <a:pt x="1967" y="3156"/>
                  </a:cubicBezTo>
                  <a:cubicBezTo>
                    <a:pt x="2180" y="3156"/>
                    <a:pt x="2343" y="3134"/>
                    <a:pt x="2397" y="3129"/>
                  </a:cubicBezTo>
                  <a:lnTo>
                    <a:pt x="2397" y="5331"/>
                  </a:lnTo>
                  <a:cubicBezTo>
                    <a:pt x="2260" y="4803"/>
                    <a:pt x="1909" y="4276"/>
                    <a:pt x="956" y="4276"/>
                  </a:cubicBezTo>
                  <a:cubicBezTo>
                    <a:pt x="778" y="4276"/>
                    <a:pt x="579" y="4294"/>
                    <a:pt x="357" y="4334"/>
                  </a:cubicBezTo>
                  <a:cubicBezTo>
                    <a:pt x="7" y="6170"/>
                    <a:pt x="1215" y="6436"/>
                    <a:pt x="1928" y="6436"/>
                  </a:cubicBezTo>
                  <a:cubicBezTo>
                    <a:pt x="2160" y="6436"/>
                    <a:pt x="2340" y="6408"/>
                    <a:pt x="2397" y="6397"/>
                  </a:cubicBezTo>
                  <a:lnTo>
                    <a:pt x="2397" y="8088"/>
                  </a:lnTo>
                  <a:cubicBezTo>
                    <a:pt x="2397" y="8401"/>
                    <a:pt x="2634" y="8558"/>
                    <a:pt x="2872" y="8558"/>
                  </a:cubicBezTo>
                  <a:cubicBezTo>
                    <a:pt x="3109" y="8558"/>
                    <a:pt x="3347" y="8401"/>
                    <a:pt x="3347" y="8088"/>
                  </a:cubicBezTo>
                  <a:lnTo>
                    <a:pt x="3347" y="6397"/>
                  </a:lnTo>
                  <a:cubicBezTo>
                    <a:pt x="3404" y="6408"/>
                    <a:pt x="3583" y="6436"/>
                    <a:pt x="3815" y="6436"/>
                  </a:cubicBezTo>
                  <a:cubicBezTo>
                    <a:pt x="4527" y="6436"/>
                    <a:pt x="5730" y="6170"/>
                    <a:pt x="5363" y="4334"/>
                  </a:cubicBezTo>
                  <a:cubicBezTo>
                    <a:pt x="5145" y="4294"/>
                    <a:pt x="4949" y="4276"/>
                    <a:pt x="4773" y="4276"/>
                  </a:cubicBezTo>
                  <a:cubicBezTo>
                    <a:pt x="3828" y="4276"/>
                    <a:pt x="3464" y="4803"/>
                    <a:pt x="3347" y="5331"/>
                  </a:cubicBezTo>
                  <a:lnTo>
                    <a:pt x="3347" y="3129"/>
                  </a:lnTo>
                  <a:cubicBezTo>
                    <a:pt x="3400" y="3134"/>
                    <a:pt x="3563" y="3156"/>
                    <a:pt x="3776" y="3156"/>
                  </a:cubicBezTo>
                  <a:cubicBezTo>
                    <a:pt x="4482" y="3156"/>
                    <a:pt x="5737" y="2919"/>
                    <a:pt x="5363" y="1066"/>
                  </a:cubicBezTo>
                  <a:cubicBezTo>
                    <a:pt x="5130" y="1020"/>
                    <a:pt x="4923" y="999"/>
                    <a:pt x="4738" y="999"/>
                  </a:cubicBezTo>
                  <a:cubicBezTo>
                    <a:pt x="3819" y="999"/>
                    <a:pt x="3463" y="1523"/>
                    <a:pt x="3347" y="2063"/>
                  </a:cubicBezTo>
                  <a:lnTo>
                    <a:pt x="3347" y="487"/>
                  </a:lnTo>
                  <a:cubicBezTo>
                    <a:pt x="3347" y="163"/>
                    <a:pt x="3109" y="0"/>
                    <a:pt x="28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43"/>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LITERATURE REVIEW</a:t>
            </a:r>
            <a:endParaRPr/>
          </a:p>
        </p:txBody>
      </p:sp>
      <p:sp>
        <p:nvSpPr>
          <p:cNvPr id="1630" name="Google Shape;1630;p43"/>
          <p:cNvSpPr txBox="1"/>
          <p:nvPr>
            <p:ph idx="1" type="body"/>
          </p:nvPr>
        </p:nvSpPr>
        <p:spPr>
          <a:xfrm>
            <a:off x="914400" y="1181100"/>
            <a:ext cx="7315200" cy="34194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Clr>
                <a:schemeClr val="accent2"/>
              </a:buClr>
              <a:buSzPts val="1400"/>
              <a:buFont typeface="Manrope"/>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323850" lvl="1" marL="914400" rtl="0" algn="l">
              <a:spcBef>
                <a:spcPts val="0"/>
              </a:spcBef>
              <a:spcAft>
                <a:spcPts val="0"/>
              </a:spcAft>
              <a:buClr>
                <a:schemeClr val="dk1"/>
              </a:buClr>
              <a:buSzPts val="1500"/>
              <a:buFont typeface="Manrope Light"/>
              <a:buChar char="○"/>
            </a:pPr>
            <a:r>
              <a:rPr lang="en"/>
              <a:t>Mercury is the closest planet to the Sun and a very small planet</a:t>
            </a:r>
            <a:endParaRPr/>
          </a:p>
          <a:p>
            <a:pPr indent="-317500" lvl="0" marL="457200" rtl="0" algn="l">
              <a:spcBef>
                <a:spcPts val="1000"/>
              </a:spcBef>
              <a:spcAft>
                <a:spcPts val="0"/>
              </a:spcAft>
              <a:buClr>
                <a:schemeClr val="accent2"/>
              </a:buClr>
              <a:buSzPts val="1400"/>
              <a:buFont typeface="Manrope"/>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323850" lvl="1" marL="914400" rtl="0" algn="l">
              <a:spcBef>
                <a:spcPts val="0"/>
              </a:spcBef>
              <a:spcAft>
                <a:spcPts val="0"/>
              </a:spcAft>
              <a:buClr>
                <a:schemeClr val="dk1"/>
              </a:buClr>
              <a:buSzPts val="1500"/>
              <a:buFont typeface="Manrope Light"/>
              <a:buChar char="○"/>
            </a:pPr>
            <a:r>
              <a:rPr lang="en"/>
              <a:t>Mars is full of iron oxide dust, which gives the planet its reddish cast</a:t>
            </a:r>
            <a:endParaRPr/>
          </a:p>
          <a:p>
            <a:pPr indent="-317500" lvl="0" marL="457200" rtl="0" algn="l">
              <a:spcBef>
                <a:spcPts val="1000"/>
              </a:spcBef>
              <a:spcAft>
                <a:spcPts val="0"/>
              </a:spcAft>
              <a:buClr>
                <a:schemeClr val="accent2"/>
              </a:buClr>
              <a:buSzPts val="1400"/>
              <a:buFont typeface="Manrope"/>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323850" lvl="1" marL="914400" rtl="0" algn="l">
              <a:spcBef>
                <a:spcPts val="0"/>
              </a:spcBef>
              <a:spcAft>
                <a:spcPts val="0"/>
              </a:spcAft>
              <a:buClr>
                <a:schemeClr val="dk1"/>
              </a:buClr>
              <a:buSzPts val="1500"/>
              <a:buFont typeface="Manrope Light"/>
              <a:buChar char="○"/>
            </a:pPr>
            <a:r>
              <a:rPr lang="en"/>
              <a:t>Jupiter is a gas giant and the biggest planet in the Solar System</a:t>
            </a:r>
            <a:endParaRPr/>
          </a:p>
          <a:p>
            <a:pPr indent="-317500" lvl="0" marL="457200" rtl="0" algn="l">
              <a:spcBef>
                <a:spcPts val="1000"/>
              </a:spcBef>
              <a:spcAft>
                <a:spcPts val="0"/>
              </a:spcAft>
              <a:buClr>
                <a:schemeClr val="accent2"/>
              </a:buClr>
              <a:buSzPts val="1400"/>
              <a:buFont typeface="Manrope"/>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323850" lvl="1" marL="914400" rtl="0" algn="l">
              <a:spcBef>
                <a:spcPts val="0"/>
              </a:spcBef>
              <a:spcAft>
                <a:spcPts val="0"/>
              </a:spcAft>
              <a:buClr>
                <a:schemeClr val="dk1"/>
              </a:buClr>
              <a:buSzPts val="1500"/>
              <a:buFont typeface="Manrope Light"/>
              <a:buChar char="○"/>
            </a:pPr>
            <a:r>
              <a:rPr lang="en"/>
              <a:t>Venus has a beautiful name and is the second planet from the Sun</a:t>
            </a:r>
            <a:endParaRPr/>
          </a:p>
          <a:p>
            <a:pPr indent="-317500" lvl="0" marL="457200" rtl="0" algn="l">
              <a:spcBef>
                <a:spcPts val="1000"/>
              </a:spcBef>
              <a:spcAft>
                <a:spcPts val="0"/>
              </a:spcAft>
              <a:buClr>
                <a:schemeClr val="accent2"/>
              </a:buClr>
              <a:buSzPts val="1400"/>
              <a:buFont typeface="Manrope"/>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323850" lvl="1" marL="914400" rtl="0" algn="l">
              <a:spcBef>
                <a:spcPts val="0"/>
              </a:spcBef>
              <a:spcAft>
                <a:spcPts val="0"/>
              </a:spcAft>
              <a:buClr>
                <a:schemeClr val="dk1"/>
              </a:buClr>
              <a:buSzPts val="1500"/>
              <a:buFont typeface="Manrope Light"/>
              <a:buChar char="○"/>
            </a:pPr>
            <a:r>
              <a:rPr lang="en"/>
              <a:t>Earth is the third planet from the Sun and harbors life</a:t>
            </a:r>
            <a:endParaRPr/>
          </a:p>
          <a:p>
            <a:pPr indent="-317500" lvl="0" marL="457200" rtl="0" algn="l">
              <a:spcBef>
                <a:spcPts val="1000"/>
              </a:spcBef>
              <a:spcAft>
                <a:spcPts val="0"/>
              </a:spcAft>
              <a:buClr>
                <a:schemeClr val="accent2"/>
              </a:buClr>
              <a:buSzPts val="1400"/>
              <a:buFont typeface="Manrope"/>
              <a:buChar char="●"/>
            </a:pPr>
            <a:r>
              <a:rPr lang="en">
                <a:solidFill>
                  <a:schemeClr val="accent2"/>
                </a:solidFill>
              </a:rPr>
              <a:t>AUTHOR (YEAR). </a:t>
            </a:r>
            <a:r>
              <a:rPr i="1" lang="en">
                <a:solidFill>
                  <a:schemeClr val="accent2"/>
                </a:solidFill>
              </a:rPr>
              <a:t>Title of the publication</a:t>
            </a:r>
            <a:r>
              <a:rPr lang="en">
                <a:solidFill>
                  <a:schemeClr val="accent2"/>
                </a:solidFill>
              </a:rPr>
              <a:t>. Publisher</a:t>
            </a:r>
            <a:endParaRPr>
              <a:solidFill>
                <a:schemeClr val="accent2"/>
              </a:solidFill>
            </a:endParaRPr>
          </a:p>
          <a:p>
            <a:pPr indent="-323850" lvl="1" marL="914400" rtl="0" algn="l">
              <a:spcBef>
                <a:spcPts val="0"/>
              </a:spcBef>
              <a:spcAft>
                <a:spcPts val="0"/>
              </a:spcAft>
              <a:buClr>
                <a:schemeClr val="dk1"/>
              </a:buClr>
              <a:buSzPts val="1500"/>
              <a:buFont typeface="Manrope Light"/>
              <a:buChar char="○"/>
            </a:pPr>
            <a:r>
              <a:rPr lang="en"/>
              <a:t>The Sun is the star at the center of the Solar System</a:t>
            </a:r>
            <a:endParaRPr b="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44"/>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THEORETICAL FRAMEWORK</a:t>
            </a:r>
            <a:endParaRPr/>
          </a:p>
        </p:txBody>
      </p:sp>
      <p:sp>
        <p:nvSpPr>
          <p:cNvPr id="1636" name="Google Shape;1636;p44"/>
          <p:cNvSpPr txBox="1"/>
          <p:nvPr/>
        </p:nvSpPr>
        <p:spPr>
          <a:xfrm>
            <a:off x="720000" y="2033438"/>
            <a:ext cx="2523300" cy="38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700">
                <a:solidFill>
                  <a:schemeClr val="accent2"/>
                </a:solidFill>
                <a:latin typeface="Outfit"/>
                <a:ea typeface="Outfit"/>
                <a:cs typeface="Outfit"/>
                <a:sym typeface="Outfit"/>
              </a:rPr>
              <a:t>Key terms</a:t>
            </a:r>
            <a:endParaRPr b="1" sz="2700">
              <a:solidFill>
                <a:schemeClr val="accent2"/>
              </a:solidFill>
              <a:latin typeface="Outfit"/>
              <a:ea typeface="Outfit"/>
              <a:cs typeface="Outfit"/>
              <a:sym typeface="Outfit"/>
            </a:endParaRPr>
          </a:p>
        </p:txBody>
      </p:sp>
      <p:sp>
        <p:nvSpPr>
          <p:cNvPr id="1637" name="Google Shape;1637;p44"/>
          <p:cNvSpPr txBox="1"/>
          <p:nvPr/>
        </p:nvSpPr>
        <p:spPr>
          <a:xfrm>
            <a:off x="720000" y="2431916"/>
            <a:ext cx="2523300" cy="1698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lt2"/>
              </a:buClr>
              <a:buSzPts val="1500"/>
              <a:buFont typeface="Roboto"/>
              <a:buChar char="●"/>
            </a:pPr>
            <a:r>
              <a:rPr lang="en" sz="1500">
                <a:solidFill>
                  <a:schemeClr val="dk1"/>
                </a:solidFill>
                <a:latin typeface="Roboto"/>
                <a:ea typeface="Roboto"/>
                <a:cs typeface="Roboto"/>
                <a:sym typeface="Roboto"/>
              </a:rPr>
              <a:t>Mercury is small</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lt2"/>
              </a:buClr>
              <a:buSzPts val="1500"/>
              <a:buFont typeface="Roboto"/>
              <a:buChar char="●"/>
            </a:pPr>
            <a:r>
              <a:rPr lang="en" sz="1500">
                <a:solidFill>
                  <a:schemeClr val="dk1"/>
                </a:solidFill>
                <a:latin typeface="Roboto"/>
                <a:ea typeface="Roboto"/>
                <a:cs typeface="Roboto"/>
                <a:sym typeface="Roboto"/>
              </a:rPr>
              <a:t>Earth harbors life</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lt2"/>
              </a:buClr>
              <a:buSzPts val="1500"/>
              <a:buFont typeface="Roboto"/>
              <a:buChar char="●"/>
            </a:pPr>
            <a:r>
              <a:rPr lang="en" sz="1500">
                <a:solidFill>
                  <a:schemeClr val="dk1"/>
                </a:solidFill>
                <a:latin typeface="Roboto"/>
                <a:ea typeface="Roboto"/>
                <a:cs typeface="Roboto"/>
                <a:sym typeface="Roboto"/>
              </a:rPr>
              <a:t>Jupiter is quite big</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lt2"/>
              </a:buClr>
              <a:buSzPts val="1500"/>
              <a:buFont typeface="Roboto"/>
              <a:buChar char="●"/>
            </a:pPr>
            <a:r>
              <a:rPr lang="en" sz="1500">
                <a:solidFill>
                  <a:schemeClr val="dk1"/>
                </a:solidFill>
                <a:latin typeface="Roboto"/>
                <a:ea typeface="Roboto"/>
                <a:cs typeface="Roboto"/>
                <a:sym typeface="Roboto"/>
              </a:rPr>
              <a:t>Venus is very hot</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lt2"/>
              </a:buClr>
              <a:buSzPts val="1500"/>
              <a:buFont typeface="Roboto"/>
              <a:buChar char="●"/>
            </a:pPr>
            <a:r>
              <a:rPr lang="en" sz="1500">
                <a:solidFill>
                  <a:schemeClr val="dk1"/>
                </a:solidFill>
                <a:latin typeface="Roboto"/>
                <a:ea typeface="Roboto"/>
                <a:cs typeface="Roboto"/>
                <a:sym typeface="Roboto"/>
              </a:rPr>
              <a:t>Mars is cold</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lt2"/>
              </a:buClr>
              <a:buSzPts val="1500"/>
              <a:buFont typeface="Roboto"/>
              <a:buChar char="●"/>
            </a:pPr>
            <a:r>
              <a:rPr lang="en" sz="1500">
                <a:solidFill>
                  <a:schemeClr val="dk1"/>
                </a:solidFill>
                <a:latin typeface="Roboto"/>
                <a:ea typeface="Roboto"/>
                <a:cs typeface="Roboto"/>
                <a:sym typeface="Roboto"/>
              </a:rPr>
              <a:t>Saturn has rings</a:t>
            </a:r>
            <a:endParaRPr sz="1500">
              <a:solidFill>
                <a:schemeClr val="dk1"/>
              </a:solidFill>
              <a:latin typeface="Roboto"/>
              <a:ea typeface="Roboto"/>
              <a:cs typeface="Roboto"/>
              <a:sym typeface="Roboto"/>
            </a:endParaRPr>
          </a:p>
          <a:p>
            <a:pPr indent="-323850" lvl="0" marL="457200" rtl="0" algn="l">
              <a:spcBef>
                <a:spcPts val="0"/>
              </a:spcBef>
              <a:spcAft>
                <a:spcPts val="0"/>
              </a:spcAft>
              <a:buClr>
                <a:schemeClr val="lt2"/>
              </a:buClr>
              <a:buSzPts val="1500"/>
              <a:buFont typeface="Roboto"/>
              <a:buChar char="●"/>
            </a:pPr>
            <a:r>
              <a:rPr lang="en" sz="1500">
                <a:solidFill>
                  <a:schemeClr val="dk1"/>
                </a:solidFill>
                <a:latin typeface="Roboto"/>
                <a:ea typeface="Roboto"/>
                <a:cs typeface="Roboto"/>
                <a:sym typeface="Roboto"/>
              </a:rPr>
              <a:t>Neptune is big</a:t>
            </a:r>
            <a:endParaRPr sz="1500">
              <a:solidFill>
                <a:schemeClr val="dk1"/>
              </a:solidFill>
              <a:latin typeface="Roboto"/>
              <a:ea typeface="Roboto"/>
              <a:cs typeface="Roboto"/>
              <a:sym typeface="Roboto"/>
            </a:endParaRPr>
          </a:p>
        </p:txBody>
      </p:sp>
      <p:sp>
        <p:nvSpPr>
          <p:cNvPr id="1638" name="Google Shape;1638;p44"/>
          <p:cNvSpPr txBox="1"/>
          <p:nvPr/>
        </p:nvSpPr>
        <p:spPr>
          <a:xfrm>
            <a:off x="3234150" y="2597126"/>
            <a:ext cx="2523300" cy="38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accent2"/>
                </a:solidFill>
                <a:latin typeface="Roboto"/>
                <a:ea typeface="Roboto"/>
                <a:cs typeface="Roboto"/>
                <a:sym typeface="Roboto"/>
              </a:rPr>
              <a:t>Theory 1</a:t>
            </a:r>
            <a:endParaRPr b="1" sz="1600">
              <a:solidFill>
                <a:schemeClr val="accent2"/>
              </a:solidFill>
              <a:latin typeface="Roboto"/>
              <a:ea typeface="Roboto"/>
              <a:cs typeface="Roboto"/>
              <a:sym typeface="Roboto"/>
            </a:endParaRPr>
          </a:p>
        </p:txBody>
      </p:sp>
      <p:sp>
        <p:nvSpPr>
          <p:cNvPr id="1639" name="Google Shape;1639;p44"/>
          <p:cNvSpPr txBox="1"/>
          <p:nvPr/>
        </p:nvSpPr>
        <p:spPr>
          <a:xfrm>
            <a:off x="3234150" y="3591992"/>
            <a:ext cx="2523300" cy="38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accent2"/>
                </a:solidFill>
                <a:latin typeface="Roboto"/>
                <a:ea typeface="Roboto"/>
                <a:cs typeface="Roboto"/>
                <a:sym typeface="Roboto"/>
              </a:rPr>
              <a:t>Theory 2</a:t>
            </a:r>
            <a:endParaRPr b="1" sz="1600">
              <a:solidFill>
                <a:schemeClr val="accent2"/>
              </a:solidFill>
              <a:latin typeface="Roboto"/>
              <a:ea typeface="Roboto"/>
              <a:cs typeface="Roboto"/>
              <a:sym typeface="Roboto"/>
            </a:endParaRPr>
          </a:p>
        </p:txBody>
      </p:sp>
      <p:sp>
        <p:nvSpPr>
          <p:cNvPr id="1640" name="Google Shape;1640;p44"/>
          <p:cNvSpPr txBox="1"/>
          <p:nvPr/>
        </p:nvSpPr>
        <p:spPr>
          <a:xfrm>
            <a:off x="3234150" y="3993179"/>
            <a:ext cx="2523300" cy="46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Roboto"/>
                <a:ea typeface="Roboto"/>
                <a:cs typeface="Roboto"/>
                <a:sym typeface="Roboto"/>
              </a:rPr>
              <a:t>Despite being red, Mars is actually a cold planet</a:t>
            </a:r>
            <a:endParaRPr sz="1500">
              <a:solidFill>
                <a:schemeClr val="dk1"/>
              </a:solidFill>
              <a:latin typeface="Roboto"/>
              <a:ea typeface="Roboto"/>
              <a:cs typeface="Roboto"/>
              <a:sym typeface="Roboto"/>
            </a:endParaRPr>
          </a:p>
        </p:txBody>
      </p:sp>
      <p:sp>
        <p:nvSpPr>
          <p:cNvPr id="1641" name="Google Shape;1641;p44"/>
          <p:cNvSpPr txBox="1"/>
          <p:nvPr/>
        </p:nvSpPr>
        <p:spPr>
          <a:xfrm>
            <a:off x="712675" y="1168725"/>
            <a:ext cx="5044800" cy="38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700">
                <a:solidFill>
                  <a:schemeClr val="accent2"/>
                </a:solidFill>
                <a:latin typeface="Outfit"/>
                <a:ea typeface="Outfit"/>
                <a:cs typeface="Outfit"/>
                <a:sym typeface="Outfit"/>
              </a:rPr>
              <a:t>Theoretical framework</a:t>
            </a:r>
            <a:endParaRPr b="1" sz="2700">
              <a:solidFill>
                <a:schemeClr val="accent2"/>
              </a:solidFill>
              <a:latin typeface="Outfit"/>
              <a:ea typeface="Outfit"/>
              <a:cs typeface="Outfit"/>
              <a:sym typeface="Outfit"/>
            </a:endParaRPr>
          </a:p>
        </p:txBody>
      </p:sp>
      <p:sp>
        <p:nvSpPr>
          <p:cNvPr id="1642" name="Google Shape;1642;p44"/>
          <p:cNvSpPr txBox="1"/>
          <p:nvPr/>
        </p:nvSpPr>
        <p:spPr>
          <a:xfrm>
            <a:off x="3234150" y="2033450"/>
            <a:ext cx="2523300" cy="38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700">
                <a:solidFill>
                  <a:schemeClr val="accent2"/>
                </a:solidFill>
                <a:latin typeface="Outfit"/>
                <a:ea typeface="Outfit"/>
                <a:cs typeface="Outfit"/>
                <a:sym typeface="Outfit"/>
              </a:rPr>
              <a:t>Theories</a:t>
            </a:r>
            <a:endParaRPr b="1" sz="2700">
              <a:solidFill>
                <a:schemeClr val="accent2"/>
              </a:solidFill>
              <a:latin typeface="Outfit"/>
              <a:ea typeface="Outfit"/>
              <a:cs typeface="Outfit"/>
              <a:sym typeface="Outfit"/>
            </a:endParaRPr>
          </a:p>
        </p:txBody>
      </p:sp>
      <p:sp>
        <p:nvSpPr>
          <p:cNvPr id="1643" name="Google Shape;1643;p44"/>
          <p:cNvSpPr txBox="1"/>
          <p:nvPr/>
        </p:nvSpPr>
        <p:spPr>
          <a:xfrm>
            <a:off x="5898952" y="2270093"/>
            <a:ext cx="2523600" cy="939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2700">
                <a:solidFill>
                  <a:schemeClr val="accent2"/>
                </a:solidFill>
                <a:latin typeface="Outfit"/>
                <a:ea typeface="Outfit"/>
                <a:cs typeface="Outfit"/>
                <a:sym typeface="Outfit"/>
              </a:rPr>
              <a:t>Our f</a:t>
            </a:r>
            <a:r>
              <a:rPr b="1" lang="en" sz="2700">
                <a:solidFill>
                  <a:schemeClr val="accent2"/>
                </a:solidFill>
                <a:latin typeface="Outfit"/>
                <a:ea typeface="Outfit"/>
                <a:cs typeface="Outfit"/>
                <a:sym typeface="Outfit"/>
              </a:rPr>
              <a:t>ramework</a:t>
            </a:r>
            <a:endParaRPr b="1" sz="2700">
              <a:solidFill>
                <a:schemeClr val="accent2"/>
              </a:solidFill>
              <a:latin typeface="Outfit"/>
              <a:ea typeface="Outfit"/>
              <a:cs typeface="Outfit"/>
              <a:sym typeface="Outfit"/>
            </a:endParaRPr>
          </a:p>
        </p:txBody>
      </p:sp>
      <p:sp>
        <p:nvSpPr>
          <p:cNvPr id="1644" name="Google Shape;1644;p44"/>
          <p:cNvSpPr txBox="1"/>
          <p:nvPr/>
        </p:nvSpPr>
        <p:spPr>
          <a:xfrm>
            <a:off x="5837200" y="3209650"/>
            <a:ext cx="2817900" cy="130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Roboto"/>
                <a:ea typeface="Roboto"/>
                <a:cs typeface="Roboto"/>
                <a:sym typeface="Roboto"/>
              </a:rPr>
              <a:t>Venus has a beautiful name and is the second planet from the Sun. It’s hot and its atmosphere is </a:t>
            </a:r>
            <a:r>
              <a:rPr lang="en" sz="1500">
                <a:solidFill>
                  <a:schemeClr val="dk1"/>
                </a:solidFill>
                <a:latin typeface="Roboto"/>
                <a:ea typeface="Roboto"/>
                <a:cs typeface="Roboto"/>
                <a:sym typeface="Roboto"/>
              </a:rPr>
              <a:t>poisonous</a:t>
            </a:r>
            <a:r>
              <a:rPr lang="en" sz="1500">
                <a:solidFill>
                  <a:schemeClr val="dk1"/>
                </a:solidFill>
                <a:latin typeface="Roboto"/>
                <a:ea typeface="Roboto"/>
                <a:cs typeface="Roboto"/>
                <a:sym typeface="Roboto"/>
              </a:rPr>
              <a:t> </a:t>
            </a:r>
            <a:endParaRPr sz="1500">
              <a:solidFill>
                <a:schemeClr val="dk1"/>
              </a:solidFill>
              <a:latin typeface="Roboto"/>
              <a:ea typeface="Roboto"/>
              <a:cs typeface="Roboto"/>
              <a:sym typeface="Roboto"/>
            </a:endParaRPr>
          </a:p>
        </p:txBody>
      </p:sp>
      <p:sp>
        <p:nvSpPr>
          <p:cNvPr id="1645" name="Google Shape;1645;p44"/>
          <p:cNvSpPr txBox="1"/>
          <p:nvPr/>
        </p:nvSpPr>
        <p:spPr>
          <a:xfrm>
            <a:off x="3234150" y="2998139"/>
            <a:ext cx="2523300" cy="46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dk1"/>
                </a:solidFill>
                <a:latin typeface="Roboto"/>
                <a:ea typeface="Roboto"/>
                <a:cs typeface="Roboto"/>
                <a:sym typeface="Roboto"/>
              </a:rPr>
              <a:t>Venus is the second planet from the Sun</a:t>
            </a:r>
            <a:endParaRPr sz="1500">
              <a:solidFill>
                <a:schemeClr val="dk1"/>
              </a:solidFill>
              <a:latin typeface="Roboto"/>
              <a:ea typeface="Roboto"/>
              <a:cs typeface="Roboto"/>
              <a:sym typeface="Roboto"/>
            </a:endParaRPr>
          </a:p>
        </p:txBody>
      </p:sp>
      <p:grpSp>
        <p:nvGrpSpPr>
          <p:cNvPr id="1646" name="Google Shape;1646;p44"/>
          <p:cNvGrpSpPr/>
          <p:nvPr/>
        </p:nvGrpSpPr>
        <p:grpSpPr>
          <a:xfrm>
            <a:off x="5657501" y="2068669"/>
            <a:ext cx="248002" cy="2533272"/>
            <a:chOff x="4171601" y="1620994"/>
            <a:chExt cx="248002" cy="2533272"/>
          </a:xfrm>
        </p:grpSpPr>
        <p:sp>
          <p:nvSpPr>
            <p:cNvPr id="1647" name="Google Shape;1647;p44"/>
            <p:cNvSpPr/>
            <p:nvPr/>
          </p:nvSpPr>
          <p:spPr>
            <a:xfrm rot="5400000">
              <a:off x="3603192" y="218940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4"/>
            <p:cNvSpPr/>
            <p:nvPr/>
          </p:nvSpPr>
          <p:spPr>
            <a:xfrm rot="5400000">
              <a:off x="3603192" y="3337856"/>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9" name="Google Shape;1649;p44"/>
          <p:cNvCxnSpPr>
            <a:stCxn id="1641" idx="2"/>
            <a:endCxn id="1636" idx="0"/>
          </p:cNvCxnSpPr>
          <p:nvPr/>
        </p:nvCxnSpPr>
        <p:spPr>
          <a:xfrm rot="5400000">
            <a:off x="2367775" y="1166025"/>
            <a:ext cx="481200" cy="1253400"/>
          </a:xfrm>
          <a:prstGeom prst="bentConnector3">
            <a:avLst>
              <a:gd fmla="val 50012" name="adj1"/>
            </a:avLst>
          </a:prstGeom>
          <a:noFill/>
          <a:ln cap="flat" cmpd="sng" w="19050">
            <a:solidFill>
              <a:schemeClr val="dk1"/>
            </a:solidFill>
            <a:prstDash val="solid"/>
            <a:round/>
            <a:headEnd len="med" w="med" type="none"/>
            <a:tailEnd len="med" w="med" type="diamond"/>
          </a:ln>
        </p:spPr>
      </p:cxnSp>
      <p:cxnSp>
        <p:nvCxnSpPr>
          <p:cNvPr id="1650" name="Google Shape;1650;p44"/>
          <p:cNvCxnSpPr>
            <a:stCxn id="1641" idx="2"/>
            <a:endCxn id="1642" idx="0"/>
          </p:cNvCxnSpPr>
          <p:nvPr/>
        </p:nvCxnSpPr>
        <p:spPr>
          <a:xfrm flipH="1" rot="-5400000">
            <a:off x="3624775" y="1162425"/>
            <a:ext cx="481200" cy="1260600"/>
          </a:xfrm>
          <a:prstGeom prst="bentConnector3">
            <a:avLst>
              <a:gd fmla="val 50013" name="adj1"/>
            </a:avLst>
          </a:prstGeom>
          <a:noFill/>
          <a:ln cap="flat" cmpd="sng" w="19050">
            <a:solidFill>
              <a:schemeClr val="dk1"/>
            </a:solidFill>
            <a:prstDash val="solid"/>
            <a:round/>
            <a:headEnd len="med" w="med" type="none"/>
            <a:tailEnd len="med" w="med" type="diamond"/>
          </a:ln>
        </p:spPr>
      </p:cxnSp>
      <p:sp>
        <p:nvSpPr>
          <p:cNvPr id="1651" name="Google Shape;1651;p44"/>
          <p:cNvSpPr/>
          <p:nvPr/>
        </p:nvSpPr>
        <p:spPr>
          <a:xfrm>
            <a:off x="6737752" y="1390650"/>
            <a:ext cx="846000" cy="846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2" name="Google Shape;1652;p44"/>
          <p:cNvGrpSpPr/>
          <p:nvPr/>
        </p:nvGrpSpPr>
        <p:grpSpPr>
          <a:xfrm>
            <a:off x="6969784" y="1621947"/>
            <a:ext cx="381938" cy="383406"/>
            <a:chOff x="1548091" y="1903331"/>
            <a:chExt cx="336598" cy="337833"/>
          </a:xfrm>
        </p:grpSpPr>
        <p:sp>
          <p:nvSpPr>
            <p:cNvPr id="1653" name="Google Shape;1653;p44"/>
            <p:cNvSpPr/>
            <p:nvPr/>
          </p:nvSpPr>
          <p:spPr>
            <a:xfrm>
              <a:off x="1548091" y="1955483"/>
              <a:ext cx="258036" cy="285681"/>
            </a:xfrm>
            <a:custGeom>
              <a:rect b="b" l="l" r="r" t="t"/>
              <a:pathLst>
                <a:path extrusionOk="0" h="13651" w="12330">
                  <a:moveTo>
                    <a:pt x="9966" y="3615"/>
                  </a:moveTo>
                  <a:cubicBezTo>
                    <a:pt x="10591" y="3615"/>
                    <a:pt x="10591" y="4542"/>
                    <a:pt x="9966" y="4542"/>
                  </a:cubicBezTo>
                  <a:lnTo>
                    <a:pt x="6930" y="4542"/>
                  </a:lnTo>
                  <a:cubicBezTo>
                    <a:pt x="6327" y="4542"/>
                    <a:pt x="6327" y="3615"/>
                    <a:pt x="6930" y="3615"/>
                  </a:cubicBezTo>
                  <a:close/>
                  <a:moveTo>
                    <a:pt x="5017" y="2445"/>
                  </a:moveTo>
                  <a:cubicBezTo>
                    <a:pt x="5368" y="2445"/>
                    <a:pt x="5658" y="2881"/>
                    <a:pt x="5354" y="3221"/>
                  </a:cubicBezTo>
                  <a:lnTo>
                    <a:pt x="3569" y="5006"/>
                  </a:lnTo>
                  <a:cubicBezTo>
                    <a:pt x="3479" y="5096"/>
                    <a:pt x="3357" y="5142"/>
                    <a:pt x="3236" y="5142"/>
                  </a:cubicBezTo>
                  <a:cubicBezTo>
                    <a:pt x="3107" y="5142"/>
                    <a:pt x="2981" y="5090"/>
                    <a:pt x="2897" y="4983"/>
                  </a:cubicBezTo>
                  <a:lnTo>
                    <a:pt x="1993" y="3986"/>
                  </a:lnTo>
                  <a:cubicBezTo>
                    <a:pt x="1712" y="3635"/>
                    <a:pt x="2017" y="3217"/>
                    <a:pt x="2363" y="3217"/>
                  </a:cubicBezTo>
                  <a:cubicBezTo>
                    <a:pt x="2473" y="3217"/>
                    <a:pt x="2588" y="3260"/>
                    <a:pt x="2689" y="3361"/>
                  </a:cubicBezTo>
                  <a:lnTo>
                    <a:pt x="3268" y="3986"/>
                  </a:lnTo>
                  <a:lnTo>
                    <a:pt x="4705" y="2573"/>
                  </a:lnTo>
                  <a:cubicBezTo>
                    <a:pt x="4805" y="2483"/>
                    <a:pt x="4914" y="2445"/>
                    <a:pt x="5017" y="2445"/>
                  </a:cubicBezTo>
                  <a:close/>
                  <a:moveTo>
                    <a:pt x="8622" y="6976"/>
                  </a:moveTo>
                  <a:cubicBezTo>
                    <a:pt x="9247" y="6976"/>
                    <a:pt x="9247" y="7903"/>
                    <a:pt x="8622" y="7903"/>
                  </a:cubicBezTo>
                  <a:lnTo>
                    <a:pt x="6930" y="7903"/>
                  </a:lnTo>
                  <a:cubicBezTo>
                    <a:pt x="6327" y="7903"/>
                    <a:pt x="6327" y="6976"/>
                    <a:pt x="6930" y="6976"/>
                  </a:cubicBezTo>
                  <a:close/>
                  <a:moveTo>
                    <a:pt x="5012" y="5815"/>
                  </a:moveTo>
                  <a:cubicBezTo>
                    <a:pt x="5365" y="5815"/>
                    <a:pt x="5660" y="6240"/>
                    <a:pt x="5354" y="6582"/>
                  </a:cubicBezTo>
                  <a:lnTo>
                    <a:pt x="3569" y="8366"/>
                  </a:lnTo>
                  <a:cubicBezTo>
                    <a:pt x="3479" y="8456"/>
                    <a:pt x="3357" y="8503"/>
                    <a:pt x="3236" y="8503"/>
                  </a:cubicBezTo>
                  <a:cubicBezTo>
                    <a:pt x="3107" y="8503"/>
                    <a:pt x="2981" y="8451"/>
                    <a:pt x="2897" y="8343"/>
                  </a:cubicBezTo>
                  <a:lnTo>
                    <a:pt x="1993" y="7347"/>
                  </a:lnTo>
                  <a:cubicBezTo>
                    <a:pt x="1647" y="7001"/>
                    <a:pt x="1986" y="6538"/>
                    <a:pt x="2344" y="6538"/>
                  </a:cubicBezTo>
                  <a:cubicBezTo>
                    <a:pt x="2465" y="6538"/>
                    <a:pt x="2589" y="6592"/>
                    <a:pt x="2689" y="6721"/>
                  </a:cubicBezTo>
                  <a:lnTo>
                    <a:pt x="3268" y="7347"/>
                  </a:lnTo>
                  <a:lnTo>
                    <a:pt x="4705" y="5933"/>
                  </a:lnTo>
                  <a:cubicBezTo>
                    <a:pt x="4803" y="5850"/>
                    <a:pt x="4910" y="5815"/>
                    <a:pt x="5012" y="5815"/>
                  </a:cubicBezTo>
                  <a:close/>
                  <a:moveTo>
                    <a:pt x="5019" y="9159"/>
                  </a:moveTo>
                  <a:cubicBezTo>
                    <a:pt x="5376" y="9159"/>
                    <a:pt x="5676" y="9620"/>
                    <a:pt x="5354" y="9942"/>
                  </a:cubicBezTo>
                  <a:lnTo>
                    <a:pt x="3569" y="11727"/>
                  </a:lnTo>
                  <a:cubicBezTo>
                    <a:pt x="3479" y="11817"/>
                    <a:pt x="3357" y="11863"/>
                    <a:pt x="3236" y="11863"/>
                  </a:cubicBezTo>
                  <a:cubicBezTo>
                    <a:pt x="3107" y="11863"/>
                    <a:pt x="2981" y="11811"/>
                    <a:pt x="2897" y="11704"/>
                  </a:cubicBezTo>
                  <a:lnTo>
                    <a:pt x="1993" y="10707"/>
                  </a:lnTo>
                  <a:cubicBezTo>
                    <a:pt x="1647" y="10361"/>
                    <a:pt x="1986" y="9899"/>
                    <a:pt x="2344" y="9899"/>
                  </a:cubicBezTo>
                  <a:cubicBezTo>
                    <a:pt x="2465" y="9899"/>
                    <a:pt x="2589" y="9952"/>
                    <a:pt x="2689" y="10081"/>
                  </a:cubicBezTo>
                  <a:lnTo>
                    <a:pt x="3268" y="10730"/>
                  </a:lnTo>
                  <a:lnTo>
                    <a:pt x="4705" y="9293"/>
                  </a:lnTo>
                  <a:cubicBezTo>
                    <a:pt x="4805" y="9199"/>
                    <a:pt x="4914" y="9159"/>
                    <a:pt x="5019" y="9159"/>
                  </a:cubicBezTo>
                  <a:close/>
                  <a:moveTo>
                    <a:pt x="255" y="0"/>
                  </a:moveTo>
                  <a:cubicBezTo>
                    <a:pt x="116" y="0"/>
                    <a:pt x="0" y="93"/>
                    <a:pt x="0" y="232"/>
                  </a:cubicBezTo>
                  <a:lnTo>
                    <a:pt x="0" y="13419"/>
                  </a:lnTo>
                  <a:cubicBezTo>
                    <a:pt x="0" y="13558"/>
                    <a:pt x="116" y="13650"/>
                    <a:pt x="255" y="13650"/>
                  </a:cubicBezTo>
                  <a:lnTo>
                    <a:pt x="9688" y="13650"/>
                  </a:lnTo>
                  <a:cubicBezTo>
                    <a:pt x="9155" y="12955"/>
                    <a:pt x="8853" y="12144"/>
                    <a:pt x="8784" y="11263"/>
                  </a:cubicBezTo>
                  <a:lnTo>
                    <a:pt x="6930" y="11263"/>
                  </a:lnTo>
                  <a:cubicBezTo>
                    <a:pt x="6327" y="11263"/>
                    <a:pt x="6327" y="10336"/>
                    <a:pt x="6930" y="10336"/>
                  </a:cubicBezTo>
                  <a:lnTo>
                    <a:pt x="8853" y="10336"/>
                  </a:lnTo>
                  <a:cubicBezTo>
                    <a:pt x="9120" y="8969"/>
                    <a:pt x="10189" y="8050"/>
                    <a:pt x="11310" y="8050"/>
                  </a:cubicBezTo>
                  <a:cubicBezTo>
                    <a:pt x="11652" y="8050"/>
                    <a:pt x="11999" y="8136"/>
                    <a:pt x="12330" y="8320"/>
                  </a:cubicBezTo>
                  <a:lnTo>
                    <a:pt x="12330" y="232"/>
                  </a:lnTo>
                  <a:cubicBezTo>
                    <a:pt x="12330" y="93"/>
                    <a:pt x="12214" y="0"/>
                    <a:pt x="12075" y="0"/>
                  </a:cubicBezTo>
                  <a:lnTo>
                    <a:pt x="10105" y="0"/>
                  </a:lnTo>
                  <a:cubicBezTo>
                    <a:pt x="9896" y="626"/>
                    <a:pt x="9317" y="1066"/>
                    <a:pt x="8645" y="1066"/>
                  </a:cubicBezTo>
                  <a:lnTo>
                    <a:pt x="3662" y="1066"/>
                  </a:lnTo>
                  <a:cubicBezTo>
                    <a:pt x="2990" y="1066"/>
                    <a:pt x="2411" y="626"/>
                    <a:pt x="22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4"/>
            <p:cNvSpPr/>
            <p:nvPr/>
          </p:nvSpPr>
          <p:spPr>
            <a:xfrm>
              <a:off x="1608237" y="1903331"/>
              <a:ext cx="137745" cy="55081"/>
            </a:xfrm>
            <a:custGeom>
              <a:rect b="b" l="l" r="r" t="t"/>
              <a:pathLst>
                <a:path extrusionOk="0" h="2632" w="6582">
                  <a:moveTo>
                    <a:pt x="3279" y="1"/>
                  </a:moveTo>
                  <a:cubicBezTo>
                    <a:pt x="2938" y="1"/>
                    <a:pt x="2596" y="221"/>
                    <a:pt x="2549" y="661"/>
                  </a:cubicBezTo>
                  <a:lnTo>
                    <a:pt x="2549" y="963"/>
                  </a:lnTo>
                  <a:cubicBezTo>
                    <a:pt x="2549" y="1217"/>
                    <a:pt x="2341" y="1426"/>
                    <a:pt x="2086" y="1426"/>
                  </a:cubicBezTo>
                  <a:lnTo>
                    <a:pt x="788" y="1426"/>
                  </a:lnTo>
                  <a:cubicBezTo>
                    <a:pt x="0" y="1426"/>
                    <a:pt x="0" y="2631"/>
                    <a:pt x="788" y="2631"/>
                  </a:cubicBezTo>
                  <a:lnTo>
                    <a:pt x="5771" y="2631"/>
                  </a:lnTo>
                  <a:cubicBezTo>
                    <a:pt x="6582" y="2631"/>
                    <a:pt x="6582" y="1403"/>
                    <a:pt x="5771" y="1403"/>
                  </a:cubicBezTo>
                  <a:lnTo>
                    <a:pt x="4473" y="1403"/>
                  </a:lnTo>
                  <a:cubicBezTo>
                    <a:pt x="4218" y="1403"/>
                    <a:pt x="4009" y="1194"/>
                    <a:pt x="4009" y="963"/>
                  </a:cubicBezTo>
                  <a:lnTo>
                    <a:pt x="4009" y="661"/>
                  </a:lnTo>
                  <a:cubicBezTo>
                    <a:pt x="3963" y="221"/>
                    <a:pt x="3621" y="1"/>
                    <a:pt x="3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4"/>
            <p:cNvSpPr/>
            <p:nvPr/>
          </p:nvSpPr>
          <p:spPr>
            <a:xfrm>
              <a:off x="1825025" y="2085694"/>
              <a:ext cx="40767" cy="39553"/>
            </a:xfrm>
            <a:custGeom>
              <a:rect b="b" l="l" r="r" t="t"/>
              <a:pathLst>
                <a:path extrusionOk="0" h="1890" w="1948">
                  <a:moveTo>
                    <a:pt x="1485" y="1"/>
                  </a:moveTo>
                  <a:cubicBezTo>
                    <a:pt x="1022" y="1"/>
                    <a:pt x="674" y="107"/>
                    <a:pt x="441" y="360"/>
                  </a:cubicBezTo>
                  <a:cubicBezTo>
                    <a:pt x="93" y="684"/>
                    <a:pt x="0" y="1264"/>
                    <a:pt x="24" y="1750"/>
                  </a:cubicBezTo>
                  <a:cubicBezTo>
                    <a:pt x="24" y="1820"/>
                    <a:pt x="93" y="1889"/>
                    <a:pt x="163" y="1889"/>
                  </a:cubicBezTo>
                  <a:cubicBezTo>
                    <a:pt x="672" y="1889"/>
                    <a:pt x="1229" y="1820"/>
                    <a:pt x="1553" y="1472"/>
                  </a:cubicBezTo>
                  <a:cubicBezTo>
                    <a:pt x="1854" y="1194"/>
                    <a:pt x="1947" y="754"/>
                    <a:pt x="1901" y="151"/>
                  </a:cubicBezTo>
                  <a:cubicBezTo>
                    <a:pt x="1901" y="82"/>
                    <a:pt x="1831" y="12"/>
                    <a:pt x="1762" y="12"/>
                  </a:cubicBezTo>
                  <a:cubicBezTo>
                    <a:pt x="1665" y="5"/>
                    <a:pt x="1573" y="1"/>
                    <a:pt x="14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4"/>
            <p:cNvSpPr/>
            <p:nvPr/>
          </p:nvSpPr>
          <p:spPr>
            <a:xfrm>
              <a:off x="1733362" y="2143537"/>
              <a:ext cx="151327" cy="97627"/>
            </a:xfrm>
            <a:custGeom>
              <a:rect b="b" l="l" r="r" t="t"/>
              <a:pathLst>
                <a:path extrusionOk="0" h="4665" w="7231">
                  <a:moveTo>
                    <a:pt x="2432" y="1"/>
                  </a:moveTo>
                  <a:cubicBezTo>
                    <a:pt x="2394" y="1"/>
                    <a:pt x="2356" y="2"/>
                    <a:pt x="2318" y="6"/>
                  </a:cubicBezTo>
                  <a:cubicBezTo>
                    <a:pt x="1136" y="168"/>
                    <a:pt x="0" y="2161"/>
                    <a:pt x="1785" y="4363"/>
                  </a:cubicBezTo>
                  <a:cubicBezTo>
                    <a:pt x="1924" y="4525"/>
                    <a:pt x="2109" y="4618"/>
                    <a:pt x="2318" y="4664"/>
                  </a:cubicBezTo>
                  <a:lnTo>
                    <a:pt x="5609" y="4664"/>
                  </a:lnTo>
                  <a:cubicBezTo>
                    <a:pt x="5794" y="4618"/>
                    <a:pt x="5956" y="4525"/>
                    <a:pt x="6095" y="4363"/>
                  </a:cubicBezTo>
                  <a:cubicBezTo>
                    <a:pt x="6953" y="3297"/>
                    <a:pt x="7231" y="2115"/>
                    <a:pt x="6837" y="1142"/>
                  </a:cubicBezTo>
                  <a:cubicBezTo>
                    <a:pt x="6628" y="562"/>
                    <a:pt x="6142" y="145"/>
                    <a:pt x="5562" y="6"/>
                  </a:cubicBezTo>
                  <a:cubicBezTo>
                    <a:pt x="5539" y="5"/>
                    <a:pt x="5516" y="5"/>
                    <a:pt x="5493" y="5"/>
                  </a:cubicBezTo>
                  <a:cubicBezTo>
                    <a:pt x="5009" y="5"/>
                    <a:pt x="4554" y="235"/>
                    <a:pt x="4311" y="655"/>
                  </a:cubicBezTo>
                  <a:cubicBezTo>
                    <a:pt x="4218" y="782"/>
                    <a:pt x="4073" y="846"/>
                    <a:pt x="3931" y="846"/>
                  </a:cubicBezTo>
                  <a:cubicBezTo>
                    <a:pt x="3789" y="846"/>
                    <a:pt x="3650" y="782"/>
                    <a:pt x="3569" y="655"/>
                  </a:cubicBezTo>
                  <a:cubicBezTo>
                    <a:pt x="3313" y="249"/>
                    <a:pt x="2879"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0" name="Shape 1660"/>
        <p:cNvGrpSpPr/>
        <p:nvPr/>
      </p:nvGrpSpPr>
      <p:grpSpPr>
        <a:xfrm>
          <a:off x="0" y="0"/>
          <a:ext cx="0" cy="0"/>
          <a:chOff x="0" y="0"/>
          <a:chExt cx="0" cy="0"/>
        </a:xfrm>
      </p:grpSpPr>
      <p:sp>
        <p:nvSpPr>
          <p:cNvPr id="1661" name="Google Shape;1661;p45"/>
          <p:cNvSpPr txBox="1"/>
          <p:nvPr>
            <p:ph type="title"/>
          </p:nvPr>
        </p:nvSpPr>
        <p:spPr>
          <a:xfrm>
            <a:off x="3019425" y="609375"/>
            <a:ext cx="5419200" cy="2981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7200"/>
              <a:t>AWESOME</a:t>
            </a:r>
            <a:r>
              <a:rPr lang="en" sz="8500"/>
              <a:t> </a:t>
            </a:r>
            <a:r>
              <a:rPr lang="en" sz="8500">
                <a:solidFill>
                  <a:schemeClr val="accent2"/>
                </a:solidFill>
              </a:rPr>
              <a:t>WORDS</a:t>
            </a:r>
            <a:endParaRPr sz="8500">
              <a:solidFill>
                <a:schemeClr val="accent2"/>
              </a:solidFill>
            </a:endParaRPr>
          </a:p>
        </p:txBody>
      </p:sp>
      <p:pic>
        <p:nvPicPr>
          <p:cNvPr id="1662" name="Google Shape;1662;p45"/>
          <p:cNvPicPr preferRelativeResize="0"/>
          <p:nvPr/>
        </p:nvPicPr>
        <p:blipFill>
          <a:blip r:embed="rId3">
            <a:alphaModFix/>
          </a:blip>
          <a:stretch>
            <a:fillRect/>
          </a:stretch>
        </p:blipFill>
        <p:spPr>
          <a:xfrm>
            <a:off x="779900" y="1800225"/>
            <a:ext cx="2032125" cy="2894523"/>
          </a:xfrm>
          <a:prstGeom prst="rect">
            <a:avLst/>
          </a:prstGeom>
          <a:noFill/>
          <a:ln>
            <a:noFill/>
          </a:ln>
        </p:spPr>
      </p:pic>
      <p:grpSp>
        <p:nvGrpSpPr>
          <p:cNvPr id="1663" name="Google Shape;1663;p45"/>
          <p:cNvGrpSpPr/>
          <p:nvPr/>
        </p:nvGrpSpPr>
        <p:grpSpPr>
          <a:xfrm>
            <a:off x="2165515" y="2773562"/>
            <a:ext cx="2092234" cy="2036664"/>
            <a:chOff x="2117850" y="2828925"/>
            <a:chExt cx="1810204" cy="1762125"/>
          </a:xfrm>
        </p:grpSpPr>
        <p:sp>
          <p:nvSpPr>
            <p:cNvPr id="1664" name="Google Shape;1664;p45"/>
            <p:cNvSpPr/>
            <p:nvPr/>
          </p:nvSpPr>
          <p:spPr>
            <a:xfrm>
              <a:off x="2590800" y="4400925"/>
              <a:ext cx="1276500" cy="165900"/>
            </a:xfrm>
            <a:prstGeom prst="ellipse">
              <a:avLst/>
            </a:prstGeom>
            <a:solidFill>
              <a:srgbClr val="1F1D1D">
                <a:alpha val="12500"/>
              </a:srgbClr>
            </a:solidFill>
            <a:ln>
              <a:noFill/>
            </a:ln>
            <a:effectLst>
              <a:outerShdw blurRad="214313" rotWithShape="0" algn="bl" dir="5400000" dist="19050">
                <a:schemeClr val="dk1">
                  <a:alpha val="9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65" name="Google Shape;1665;p45"/>
            <p:cNvPicPr preferRelativeResize="0"/>
            <p:nvPr/>
          </p:nvPicPr>
          <p:blipFill>
            <a:blip r:embed="rId4">
              <a:alphaModFix/>
            </a:blip>
            <a:stretch>
              <a:fillRect/>
            </a:stretch>
          </p:blipFill>
          <p:spPr>
            <a:xfrm>
              <a:off x="2117850" y="2828925"/>
              <a:ext cx="1810204" cy="1762125"/>
            </a:xfrm>
            <a:prstGeom prst="rect">
              <a:avLst/>
            </a:prstGeom>
            <a:noFill/>
            <a:ln>
              <a:noFill/>
            </a:ln>
            <a:effectLst>
              <a:outerShdw blurRad="57150" rotWithShape="0" algn="bl" dir="5400000" dist="19050">
                <a:schemeClr val="dk1">
                  <a:alpha val="50000"/>
                </a:schemeClr>
              </a:outerShdw>
            </a:effectLst>
          </p:spPr>
        </p:pic>
      </p:grpSp>
      <p:sp>
        <p:nvSpPr>
          <p:cNvPr id="1666" name="Google Shape;1666;p45"/>
          <p:cNvSpPr/>
          <p:nvPr/>
        </p:nvSpPr>
        <p:spPr>
          <a:xfrm>
            <a:off x="2976625" y="2365960"/>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5"/>
          <p:cNvSpPr/>
          <p:nvPr/>
        </p:nvSpPr>
        <p:spPr>
          <a:xfrm>
            <a:off x="6943600" y="3772056"/>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5"/>
          <p:cNvSpPr/>
          <p:nvPr/>
        </p:nvSpPr>
        <p:spPr>
          <a:xfrm>
            <a:off x="466467" y="27241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46"/>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SCHEDULE</a:t>
            </a:r>
            <a:endParaRPr/>
          </a:p>
        </p:txBody>
      </p:sp>
      <p:graphicFrame>
        <p:nvGraphicFramePr>
          <p:cNvPr id="1674" name="Google Shape;1674;p46"/>
          <p:cNvGraphicFramePr/>
          <p:nvPr/>
        </p:nvGraphicFramePr>
        <p:xfrm>
          <a:off x="713263" y="1234506"/>
          <a:ext cx="3000000" cy="3000000"/>
        </p:xfrm>
        <a:graphic>
          <a:graphicData uri="http://schemas.openxmlformats.org/drawingml/2006/table">
            <a:tbl>
              <a:tblPr>
                <a:noFill/>
                <a:tableStyleId>{933797C8-B1B5-4FDE-A654-A3BD6D00BD5E}</a:tableStyleId>
              </a:tblPr>
              <a:tblGrid>
                <a:gridCol w="1929375"/>
                <a:gridCol w="2697000"/>
                <a:gridCol w="1617275"/>
                <a:gridCol w="1473850"/>
              </a:tblGrid>
              <a:tr h="390000">
                <a:tc>
                  <a:txBody>
                    <a:bodyPr/>
                    <a:lstStyle/>
                    <a:p>
                      <a:pPr indent="0" lvl="0" marL="0" rtl="0" algn="ctr">
                        <a:spcBef>
                          <a:spcPts val="0"/>
                        </a:spcBef>
                        <a:spcAft>
                          <a:spcPts val="0"/>
                        </a:spcAft>
                        <a:buNone/>
                      </a:pPr>
                      <a:r>
                        <a:rPr b="1" lang="en" sz="2400">
                          <a:solidFill>
                            <a:schemeClr val="lt1"/>
                          </a:solidFill>
                          <a:latin typeface="Outfit"/>
                          <a:ea typeface="Outfit"/>
                          <a:cs typeface="Outfit"/>
                          <a:sym typeface="Outfit"/>
                        </a:rPr>
                        <a:t>Treatment</a:t>
                      </a:r>
                      <a:endParaRPr b="1" sz="2400">
                        <a:solidFill>
                          <a:schemeClr val="lt1"/>
                        </a:solidFill>
                        <a:latin typeface="Outfit"/>
                        <a:ea typeface="Outfit"/>
                        <a:cs typeface="Outfit"/>
                        <a:sym typeface="Outfit"/>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400">
                          <a:solidFill>
                            <a:schemeClr val="lt1"/>
                          </a:solidFill>
                          <a:latin typeface="Outfit"/>
                          <a:ea typeface="Outfit"/>
                          <a:cs typeface="Outfit"/>
                          <a:sym typeface="Outfit"/>
                        </a:rPr>
                        <a:t>Description</a:t>
                      </a:r>
                      <a:endParaRPr b="1" sz="2400">
                        <a:solidFill>
                          <a:schemeClr val="lt1"/>
                        </a:solidFill>
                        <a:latin typeface="Outfit"/>
                        <a:ea typeface="Outfit"/>
                        <a:cs typeface="Outfit"/>
                        <a:sym typeface="Outfi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400">
                          <a:solidFill>
                            <a:schemeClr val="lt1"/>
                          </a:solidFill>
                          <a:latin typeface="Outfit"/>
                          <a:ea typeface="Outfit"/>
                          <a:cs typeface="Outfit"/>
                          <a:sym typeface="Outfit"/>
                        </a:rPr>
                        <a:t>Date</a:t>
                      </a:r>
                      <a:endParaRPr b="1" sz="2400">
                        <a:solidFill>
                          <a:schemeClr val="lt1"/>
                        </a:solidFill>
                        <a:latin typeface="Outfit"/>
                        <a:ea typeface="Outfit"/>
                        <a:cs typeface="Outfit"/>
                        <a:sym typeface="Outfi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400">
                          <a:solidFill>
                            <a:schemeClr val="lt1"/>
                          </a:solidFill>
                          <a:latin typeface="Outfit"/>
                          <a:ea typeface="Outfit"/>
                          <a:cs typeface="Outfit"/>
                          <a:sym typeface="Outfit"/>
                        </a:rPr>
                        <a:t>Status</a:t>
                      </a:r>
                      <a:endParaRPr b="1" sz="2400">
                        <a:solidFill>
                          <a:schemeClr val="lt1"/>
                        </a:solidFill>
                        <a:latin typeface="Outfit"/>
                        <a:ea typeface="Outfit"/>
                        <a:cs typeface="Outfit"/>
                        <a:sym typeface="Outfi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r h="411450">
                <a:tc>
                  <a:txBody>
                    <a:bodyPr/>
                    <a:lstStyle/>
                    <a:p>
                      <a:pPr indent="0" lvl="0" marL="0" rtl="0" algn="ctr">
                        <a:spcBef>
                          <a:spcPts val="0"/>
                        </a:spcBef>
                        <a:spcAft>
                          <a:spcPts val="0"/>
                        </a:spcAft>
                        <a:buNone/>
                      </a:pPr>
                      <a:r>
                        <a:rPr b="1" lang="en" sz="1800">
                          <a:solidFill>
                            <a:schemeClr val="lt1"/>
                          </a:solidFill>
                          <a:latin typeface="Outfit"/>
                          <a:ea typeface="Outfit"/>
                          <a:cs typeface="Outfit"/>
                          <a:sym typeface="Outfit"/>
                        </a:rPr>
                        <a:t>Mars</a:t>
                      </a:r>
                      <a:endParaRPr b="1" sz="1800">
                        <a:solidFill>
                          <a:schemeClr val="lt1"/>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Mars is a very cold place</a:t>
                      </a:r>
                      <a:endParaRPr sz="1500">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Jan 1 - Mar 15</a:t>
                      </a:r>
                      <a:endParaRPr sz="1500">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Completed</a:t>
                      </a:r>
                      <a:endParaRPr sz="1500">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r h="411450">
                <a:tc>
                  <a:txBody>
                    <a:bodyPr/>
                    <a:lstStyle/>
                    <a:p>
                      <a:pPr indent="0" lvl="0" marL="0" rtl="0" algn="ctr">
                        <a:spcBef>
                          <a:spcPts val="0"/>
                        </a:spcBef>
                        <a:spcAft>
                          <a:spcPts val="0"/>
                        </a:spcAft>
                        <a:buNone/>
                      </a:pPr>
                      <a:r>
                        <a:rPr b="1" lang="en" sz="1800">
                          <a:solidFill>
                            <a:schemeClr val="lt1"/>
                          </a:solidFill>
                          <a:latin typeface="Outfit"/>
                          <a:ea typeface="Outfit"/>
                          <a:cs typeface="Outfit"/>
                          <a:sym typeface="Outfit"/>
                        </a:rPr>
                        <a:t>Earth</a:t>
                      </a:r>
                      <a:endParaRPr b="1" sz="1800">
                        <a:solidFill>
                          <a:schemeClr val="lt1"/>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Earth is where we all live</a:t>
                      </a:r>
                      <a:endParaRPr sz="1500">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Feb 1 - Apr 30</a:t>
                      </a:r>
                      <a:endParaRPr sz="1500">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In progress</a:t>
                      </a:r>
                      <a:endParaRPr sz="1500">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411450">
                <a:tc>
                  <a:txBody>
                    <a:bodyPr/>
                    <a:lstStyle/>
                    <a:p>
                      <a:pPr indent="0" lvl="0" marL="0" rtl="0" algn="ctr">
                        <a:spcBef>
                          <a:spcPts val="0"/>
                        </a:spcBef>
                        <a:spcAft>
                          <a:spcPts val="0"/>
                        </a:spcAft>
                        <a:buNone/>
                      </a:pPr>
                      <a:r>
                        <a:rPr b="1" lang="en" sz="1800">
                          <a:solidFill>
                            <a:schemeClr val="lt1"/>
                          </a:solidFill>
                          <a:latin typeface="Outfit"/>
                          <a:ea typeface="Outfit"/>
                          <a:cs typeface="Outfit"/>
                          <a:sym typeface="Outfit"/>
                        </a:rPr>
                        <a:t>Venus</a:t>
                      </a:r>
                      <a:endParaRPr b="1" sz="1800">
                        <a:solidFill>
                          <a:schemeClr val="lt1"/>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Venus has a beautiful name</a:t>
                      </a:r>
                      <a:endParaRPr sz="1500">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May 15 - Jun 30</a:t>
                      </a:r>
                      <a:endParaRPr sz="1500">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500">
                          <a:solidFill>
                            <a:schemeClr val="dk1"/>
                          </a:solidFill>
                          <a:latin typeface="Roboto"/>
                          <a:ea typeface="Roboto"/>
                          <a:cs typeface="Roboto"/>
                          <a:sym typeface="Roboto"/>
                        </a:rPr>
                        <a:t>In progress</a:t>
                      </a:r>
                      <a:endParaRPr sz="1500">
                        <a:solidFill>
                          <a:schemeClr val="dk1"/>
                        </a:solidFill>
                        <a:latin typeface="Roboto"/>
                        <a:ea typeface="Roboto"/>
                        <a:cs typeface="Roboto"/>
                        <a:sym typeface="Roboto"/>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graphicFrame>
        <p:nvGraphicFramePr>
          <p:cNvPr id="1675" name="Google Shape;1675;p46"/>
          <p:cNvGraphicFramePr/>
          <p:nvPr/>
        </p:nvGraphicFramePr>
        <p:xfrm>
          <a:off x="713263" y="3139613"/>
          <a:ext cx="3000000" cy="3000000"/>
        </p:xfrm>
        <a:graphic>
          <a:graphicData uri="http://schemas.openxmlformats.org/drawingml/2006/table">
            <a:tbl>
              <a:tblPr>
                <a:noFill/>
                <a:tableStyleId>{933797C8-B1B5-4FDE-A654-A3BD6D00BD5E}</a:tableStyleId>
              </a:tblPr>
              <a:tblGrid>
                <a:gridCol w="1286250"/>
                <a:gridCol w="1286250"/>
                <a:gridCol w="1286250"/>
                <a:gridCol w="1286250"/>
                <a:gridCol w="1286250"/>
                <a:gridCol w="1286250"/>
              </a:tblGrid>
              <a:tr h="465225">
                <a:tc>
                  <a:txBody>
                    <a:bodyPr/>
                    <a:lstStyle/>
                    <a:p>
                      <a:pPr indent="0" lvl="0" marL="0" rtl="0" algn="ctr">
                        <a:spcBef>
                          <a:spcPts val="0"/>
                        </a:spcBef>
                        <a:spcAft>
                          <a:spcPts val="0"/>
                        </a:spcAft>
                        <a:buNone/>
                      </a:pPr>
                      <a:r>
                        <a:rPr b="1" lang="en" sz="2100">
                          <a:solidFill>
                            <a:schemeClr val="lt1"/>
                          </a:solidFill>
                          <a:latin typeface="Outfit"/>
                          <a:ea typeface="Outfit"/>
                          <a:cs typeface="Outfit"/>
                          <a:sym typeface="Outfit"/>
                        </a:rPr>
                        <a:t>Jan</a:t>
                      </a:r>
                      <a:endParaRPr b="1" sz="2100">
                        <a:solidFill>
                          <a:schemeClr val="lt1"/>
                        </a:solidFill>
                        <a:latin typeface="Outfit"/>
                        <a:ea typeface="Outfit"/>
                        <a:cs typeface="Outfit"/>
                        <a:sym typeface="Outfit"/>
                      </a:endParaRPr>
                    </a:p>
                  </a:txBody>
                  <a:tcPr marT="91425" marB="91425" marR="91425" marL="91425" anchor="ctr">
                    <a:lnL cap="flat" cmpd="sng" w="19050">
                      <a:solidFill>
                        <a:schemeClr val="dk2"/>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100">
                          <a:solidFill>
                            <a:schemeClr val="lt1"/>
                          </a:solidFill>
                          <a:latin typeface="Outfit"/>
                          <a:ea typeface="Outfit"/>
                          <a:cs typeface="Outfit"/>
                          <a:sym typeface="Outfit"/>
                        </a:rPr>
                        <a:t>Feb</a:t>
                      </a:r>
                      <a:endParaRPr b="1" sz="2100">
                        <a:solidFill>
                          <a:schemeClr val="lt1"/>
                        </a:solidFill>
                        <a:latin typeface="Outfit"/>
                        <a:ea typeface="Outfit"/>
                        <a:cs typeface="Outfit"/>
                        <a:sym typeface="Outfi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100">
                          <a:solidFill>
                            <a:schemeClr val="lt1"/>
                          </a:solidFill>
                          <a:latin typeface="Outfit"/>
                          <a:ea typeface="Outfit"/>
                          <a:cs typeface="Outfit"/>
                          <a:sym typeface="Outfit"/>
                        </a:rPr>
                        <a:t>Mar</a:t>
                      </a:r>
                      <a:endParaRPr b="1" sz="2100">
                        <a:solidFill>
                          <a:schemeClr val="lt1"/>
                        </a:solidFill>
                        <a:latin typeface="Outfit"/>
                        <a:ea typeface="Outfit"/>
                        <a:cs typeface="Outfit"/>
                        <a:sym typeface="Outfi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100">
                          <a:solidFill>
                            <a:schemeClr val="lt1"/>
                          </a:solidFill>
                          <a:latin typeface="Outfit"/>
                          <a:ea typeface="Outfit"/>
                          <a:cs typeface="Outfit"/>
                          <a:sym typeface="Outfit"/>
                        </a:rPr>
                        <a:t>Apr</a:t>
                      </a:r>
                      <a:endParaRPr b="1" sz="2100">
                        <a:solidFill>
                          <a:schemeClr val="lt1"/>
                        </a:solidFill>
                        <a:latin typeface="Outfit"/>
                        <a:ea typeface="Outfit"/>
                        <a:cs typeface="Outfit"/>
                        <a:sym typeface="Outfi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100">
                          <a:solidFill>
                            <a:schemeClr val="lt1"/>
                          </a:solidFill>
                          <a:latin typeface="Outfit"/>
                          <a:ea typeface="Outfit"/>
                          <a:cs typeface="Outfit"/>
                          <a:sym typeface="Outfit"/>
                        </a:rPr>
                        <a:t>May</a:t>
                      </a:r>
                      <a:endParaRPr b="1" sz="2100">
                        <a:solidFill>
                          <a:schemeClr val="lt1"/>
                        </a:solidFill>
                        <a:latin typeface="Outfit"/>
                        <a:ea typeface="Outfit"/>
                        <a:cs typeface="Outfit"/>
                        <a:sym typeface="Outfi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1">
                          <a:alpha val="0"/>
                        </a:schemeClr>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2100">
                          <a:solidFill>
                            <a:schemeClr val="lt1"/>
                          </a:solidFill>
                          <a:latin typeface="Outfit"/>
                          <a:ea typeface="Outfit"/>
                          <a:cs typeface="Outfit"/>
                          <a:sym typeface="Outfit"/>
                        </a:rPr>
                        <a:t>Jun</a:t>
                      </a:r>
                      <a:endParaRPr b="1" sz="2100">
                        <a:solidFill>
                          <a:schemeClr val="lt1"/>
                        </a:solidFill>
                        <a:latin typeface="Outfit"/>
                        <a:ea typeface="Outfit"/>
                        <a:cs typeface="Outfit"/>
                        <a:sym typeface="Outfit"/>
                      </a:endParaRPr>
                    </a:p>
                  </a:txBody>
                  <a:tcPr marT="91425" marB="91425" marR="91425" marL="91425" anchor="ctr">
                    <a:lnL cap="flat" cmpd="sng" w="19050">
                      <a:solidFill>
                        <a:schemeClr val="dk1">
                          <a:alpha val="0"/>
                        </a:schemeClr>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1">
                          <a:alpha val="0"/>
                        </a:schemeClr>
                      </a:solidFill>
                      <a:prstDash val="solid"/>
                      <a:round/>
                      <a:headEnd len="sm" w="sm" type="none"/>
                      <a:tailEnd len="sm" w="sm" type="none"/>
                    </a:lnB>
                    <a:solidFill>
                      <a:schemeClr val="dk2"/>
                    </a:solidFill>
                  </a:tcPr>
                </a:tc>
              </a:tr>
              <a:tr h="296075">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296075">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alpha val="0"/>
                        </a:schemeClr>
                      </a:solidFill>
                      <a:prstDash val="solid"/>
                      <a:round/>
                      <a:headEnd len="sm" w="sm" type="none"/>
                      <a:tailEnd len="sm" w="sm" type="none"/>
                    </a:lnB>
                  </a:tcPr>
                </a:tc>
              </a:tr>
              <a:tr h="296075">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b="1" sz="2100">
                        <a:solidFill>
                          <a:schemeClr val="accent2"/>
                        </a:solidFill>
                        <a:latin typeface="Outfit"/>
                        <a:ea typeface="Outfit"/>
                        <a:cs typeface="Outfit"/>
                        <a:sym typeface="Outfit"/>
                      </a:endParaRPr>
                    </a:p>
                  </a:txBody>
                  <a:tcPr marT="0" marB="0"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alpha val="0"/>
                        </a:schemeClr>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676" name="Google Shape;1676;p46"/>
          <p:cNvSpPr/>
          <p:nvPr/>
        </p:nvSpPr>
        <p:spPr>
          <a:xfrm>
            <a:off x="713238" y="3694388"/>
            <a:ext cx="3209400" cy="25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a:ea typeface="Roboto"/>
                <a:cs typeface="Roboto"/>
                <a:sym typeface="Roboto"/>
              </a:rPr>
              <a:t>Neptune is far away from us</a:t>
            </a:r>
            <a:endParaRPr sz="1500">
              <a:solidFill>
                <a:schemeClr val="lt1"/>
              </a:solidFill>
              <a:latin typeface="Roboto"/>
              <a:ea typeface="Roboto"/>
              <a:cs typeface="Roboto"/>
              <a:sym typeface="Roboto"/>
            </a:endParaRPr>
          </a:p>
        </p:txBody>
      </p:sp>
      <p:sp>
        <p:nvSpPr>
          <p:cNvPr id="1677" name="Google Shape;1677;p46"/>
          <p:cNvSpPr/>
          <p:nvPr/>
        </p:nvSpPr>
        <p:spPr>
          <a:xfrm>
            <a:off x="1999500" y="3997338"/>
            <a:ext cx="3858600" cy="25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a:ea typeface="Roboto"/>
                <a:cs typeface="Roboto"/>
                <a:sym typeface="Roboto"/>
              </a:rPr>
              <a:t>Mercury is a very small planet</a:t>
            </a:r>
            <a:endParaRPr sz="1500">
              <a:solidFill>
                <a:schemeClr val="lt1"/>
              </a:solidFill>
              <a:latin typeface="Roboto"/>
              <a:ea typeface="Roboto"/>
              <a:cs typeface="Roboto"/>
              <a:sym typeface="Roboto"/>
            </a:endParaRPr>
          </a:p>
        </p:txBody>
      </p:sp>
      <p:sp>
        <p:nvSpPr>
          <p:cNvPr id="1678" name="Google Shape;1678;p46"/>
          <p:cNvSpPr/>
          <p:nvPr/>
        </p:nvSpPr>
        <p:spPr>
          <a:xfrm>
            <a:off x="6487038" y="4300288"/>
            <a:ext cx="1943700" cy="253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Roboto"/>
                <a:ea typeface="Roboto"/>
                <a:cs typeface="Roboto"/>
                <a:sym typeface="Roboto"/>
              </a:rPr>
              <a:t>Earth habors life</a:t>
            </a:r>
            <a:endParaRPr sz="1500">
              <a:solidFill>
                <a:schemeClr val="lt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p47"/>
          <p:cNvSpPr/>
          <p:nvPr/>
        </p:nvSpPr>
        <p:spPr>
          <a:xfrm rot="5400000">
            <a:off x="2979332" y="304341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7"/>
          <p:cNvSpPr/>
          <p:nvPr/>
        </p:nvSpPr>
        <p:spPr>
          <a:xfrm rot="5400000">
            <a:off x="4779774" y="24805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7"/>
          <p:cNvSpPr/>
          <p:nvPr/>
        </p:nvSpPr>
        <p:spPr>
          <a:xfrm rot="5400000">
            <a:off x="6580217" y="304341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7"/>
          <p:cNvSpPr/>
          <p:nvPr/>
        </p:nvSpPr>
        <p:spPr>
          <a:xfrm rot="5400000">
            <a:off x="1178964" y="24805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7"/>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 PROGRESS</a:t>
            </a:r>
            <a:endParaRPr/>
          </a:p>
        </p:txBody>
      </p:sp>
      <p:sp>
        <p:nvSpPr>
          <p:cNvPr id="1688" name="Google Shape;1688;p47"/>
          <p:cNvSpPr txBox="1"/>
          <p:nvPr/>
        </p:nvSpPr>
        <p:spPr>
          <a:xfrm>
            <a:off x="6280526" y="1509818"/>
            <a:ext cx="19842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Outfit"/>
                <a:ea typeface="Outfit"/>
                <a:cs typeface="Outfit"/>
                <a:sym typeface="Outfit"/>
              </a:rPr>
              <a:t>Mars</a:t>
            </a:r>
            <a:endParaRPr b="1" sz="2700">
              <a:solidFill>
                <a:schemeClr val="accent2"/>
              </a:solidFill>
              <a:latin typeface="Outfit"/>
              <a:ea typeface="Outfit"/>
              <a:cs typeface="Outfit"/>
              <a:sym typeface="Outfit"/>
            </a:endParaRPr>
          </a:p>
        </p:txBody>
      </p:sp>
      <p:sp>
        <p:nvSpPr>
          <p:cNvPr id="1689" name="Google Shape;1689;p47"/>
          <p:cNvSpPr txBox="1"/>
          <p:nvPr/>
        </p:nvSpPr>
        <p:spPr>
          <a:xfrm>
            <a:off x="6280526" y="1898388"/>
            <a:ext cx="19842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Mars is actually a very  cold planet</a:t>
            </a:r>
            <a:endParaRPr sz="1500">
              <a:solidFill>
                <a:schemeClr val="dk1"/>
              </a:solidFill>
              <a:latin typeface="Roboto"/>
              <a:ea typeface="Roboto"/>
              <a:cs typeface="Roboto"/>
              <a:sym typeface="Roboto"/>
            </a:endParaRPr>
          </a:p>
        </p:txBody>
      </p:sp>
      <p:sp>
        <p:nvSpPr>
          <p:cNvPr id="1690" name="Google Shape;1690;p47"/>
          <p:cNvSpPr txBox="1"/>
          <p:nvPr/>
        </p:nvSpPr>
        <p:spPr>
          <a:xfrm>
            <a:off x="4480084" y="3302851"/>
            <a:ext cx="1984200" cy="40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Outfit"/>
                <a:ea typeface="Outfit"/>
                <a:cs typeface="Outfit"/>
                <a:sym typeface="Outfit"/>
              </a:rPr>
              <a:t>Jupiter</a:t>
            </a:r>
            <a:endParaRPr b="1" sz="2700">
              <a:solidFill>
                <a:schemeClr val="accent2"/>
              </a:solidFill>
              <a:latin typeface="Outfit"/>
              <a:ea typeface="Outfit"/>
              <a:cs typeface="Outfit"/>
              <a:sym typeface="Outfit"/>
            </a:endParaRPr>
          </a:p>
        </p:txBody>
      </p:sp>
      <p:sp>
        <p:nvSpPr>
          <p:cNvPr id="1691" name="Google Shape;1691;p47"/>
          <p:cNvSpPr txBox="1"/>
          <p:nvPr/>
        </p:nvSpPr>
        <p:spPr>
          <a:xfrm>
            <a:off x="4480084" y="3693747"/>
            <a:ext cx="1984200" cy="5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Jupiter is the biggest planet of them all</a:t>
            </a:r>
            <a:endParaRPr sz="1500">
              <a:solidFill>
                <a:schemeClr val="dk1"/>
              </a:solidFill>
              <a:latin typeface="Roboto"/>
              <a:ea typeface="Roboto"/>
              <a:cs typeface="Roboto"/>
              <a:sym typeface="Roboto"/>
            </a:endParaRPr>
          </a:p>
        </p:txBody>
      </p:sp>
      <p:sp>
        <p:nvSpPr>
          <p:cNvPr id="1692" name="Google Shape;1692;p47"/>
          <p:cNvSpPr txBox="1"/>
          <p:nvPr/>
        </p:nvSpPr>
        <p:spPr>
          <a:xfrm>
            <a:off x="2679641" y="1509818"/>
            <a:ext cx="1984200" cy="399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Outfit"/>
                <a:ea typeface="Outfit"/>
                <a:cs typeface="Outfit"/>
                <a:sym typeface="Outfit"/>
              </a:rPr>
              <a:t>Venus</a:t>
            </a:r>
            <a:endParaRPr b="1" sz="2700">
              <a:solidFill>
                <a:schemeClr val="accent2"/>
              </a:solidFill>
              <a:latin typeface="Outfit"/>
              <a:ea typeface="Outfit"/>
              <a:cs typeface="Outfit"/>
              <a:sym typeface="Outfit"/>
            </a:endParaRPr>
          </a:p>
        </p:txBody>
      </p:sp>
      <p:sp>
        <p:nvSpPr>
          <p:cNvPr id="1693" name="Google Shape;1693;p47"/>
          <p:cNvSpPr txBox="1"/>
          <p:nvPr/>
        </p:nvSpPr>
        <p:spPr>
          <a:xfrm>
            <a:off x="2679641" y="1898388"/>
            <a:ext cx="1984200" cy="5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Venus has a very beautiful name </a:t>
            </a:r>
            <a:endParaRPr sz="1500">
              <a:solidFill>
                <a:schemeClr val="dk1"/>
              </a:solidFill>
              <a:latin typeface="Roboto"/>
              <a:ea typeface="Roboto"/>
              <a:cs typeface="Roboto"/>
              <a:sym typeface="Roboto"/>
            </a:endParaRPr>
          </a:p>
        </p:txBody>
      </p:sp>
      <p:sp>
        <p:nvSpPr>
          <p:cNvPr id="1694" name="Google Shape;1694;p47"/>
          <p:cNvSpPr txBox="1"/>
          <p:nvPr/>
        </p:nvSpPr>
        <p:spPr>
          <a:xfrm>
            <a:off x="879424" y="3302851"/>
            <a:ext cx="19839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Outfit"/>
                <a:ea typeface="Outfit"/>
                <a:cs typeface="Outfit"/>
                <a:sym typeface="Outfit"/>
              </a:rPr>
              <a:t>Mercury</a:t>
            </a:r>
            <a:endParaRPr b="1" sz="2700">
              <a:solidFill>
                <a:schemeClr val="accent2"/>
              </a:solidFill>
              <a:latin typeface="Outfit"/>
              <a:ea typeface="Outfit"/>
              <a:cs typeface="Outfit"/>
              <a:sym typeface="Outfit"/>
            </a:endParaRPr>
          </a:p>
        </p:txBody>
      </p:sp>
      <p:sp>
        <p:nvSpPr>
          <p:cNvPr id="1695" name="Google Shape;1695;p47"/>
          <p:cNvSpPr txBox="1"/>
          <p:nvPr/>
        </p:nvSpPr>
        <p:spPr>
          <a:xfrm>
            <a:off x="879274" y="3693747"/>
            <a:ext cx="1984200" cy="57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Mercury is a very small planet</a:t>
            </a:r>
            <a:endParaRPr sz="1500">
              <a:solidFill>
                <a:schemeClr val="dk1"/>
              </a:solidFill>
              <a:latin typeface="Roboto"/>
              <a:ea typeface="Roboto"/>
              <a:cs typeface="Roboto"/>
              <a:sym typeface="Roboto"/>
            </a:endParaRPr>
          </a:p>
        </p:txBody>
      </p:sp>
      <p:sp>
        <p:nvSpPr>
          <p:cNvPr id="1696" name="Google Shape;1696;p47"/>
          <p:cNvSpPr/>
          <p:nvPr/>
        </p:nvSpPr>
        <p:spPr>
          <a:xfrm>
            <a:off x="1451674" y="1573150"/>
            <a:ext cx="839400" cy="83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solidFill>
                <a:srgbClr val="111111"/>
              </a:solidFill>
              <a:latin typeface="Lexend"/>
              <a:ea typeface="Lexend"/>
              <a:cs typeface="Lexend"/>
              <a:sym typeface="Lexend"/>
            </a:endParaRPr>
          </a:p>
        </p:txBody>
      </p:sp>
      <p:sp>
        <p:nvSpPr>
          <p:cNvPr id="1697" name="Google Shape;1697;p47"/>
          <p:cNvSpPr/>
          <p:nvPr/>
        </p:nvSpPr>
        <p:spPr>
          <a:xfrm>
            <a:off x="5052484" y="1573150"/>
            <a:ext cx="839400" cy="83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solidFill>
                <a:srgbClr val="111111"/>
              </a:solidFill>
              <a:latin typeface="Lexend"/>
              <a:ea typeface="Lexend"/>
              <a:cs typeface="Lexend"/>
              <a:sym typeface="Lexend"/>
            </a:endParaRPr>
          </a:p>
        </p:txBody>
      </p:sp>
      <p:sp>
        <p:nvSpPr>
          <p:cNvPr id="1698" name="Google Shape;1698;p47"/>
          <p:cNvSpPr/>
          <p:nvPr/>
        </p:nvSpPr>
        <p:spPr>
          <a:xfrm>
            <a:off x="3252041" y="3363850"/>
            <a:ext cx="839400" cy="83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solidFill>
                <a:srgbClr val="111111"/>
              </a:solidFill>
              <a:latin typeface="Lexend"/>
              <a:ea typeface="Lexend"/>
              <a:cs typeface="Lexend"/>
              <a:sym typeface="Lexend"/>
            </a:endParaRPr>
          </a:p>
        </p:txBody>
      </p:sp>
      <p:sp>
        <p:nvSpPr>
          <p:cNvPr id="1699" name="Google Shape;1699;p47"/>
          <p:cNvSpPr/>
          <p:nvPr/>
        </p:nvSpPr>
        <p:spPr>
          <a:xfrm>
            <a:off x="6852926" y="3363850"/>
            <a:ext cx="839400" cy="83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solidFill>
                <a:srgbClr val="111111"/>
              </a:solidFill>
              <a:latin typeface="Lexend"/>
              <a:ea typeface="Lexend"/>
              <a:cs typeface="Lexend"/>
              <a:sym typeface="Lexend"/>
            </a:endParaRPr>
          </a:p>
        </p:txBody>
      </p:sp>
      <p:cxnSp>
        <p:nvCxnSpPr>
          <p:cNvPr id="1700" name="Google Shape;1700;p47"/>
          <p:cNvCxnSpPr>
            <a:stCxn id="1696" idx="5"/>
            <a:endCxn id="1698" idx="1"/>
          </p:cNvCxnSpPr>
          <p:nvPr/>
        </p:nvCxnSpPr>
        <p:spPr>
          <a:xfrm>
            <a:off x="2168146" y="2289623"/>
            <a:ext cx="1206900" cy="1197300"/>
          </a:xfrm>
          <a:prstGeom prst="straightConnector1">
            <a:avLst/>
          </a:prstGeom>
          <a:noFill/>
          <a:ln cap="flat" cmpd="sng" w="19050">
            <a:solidFill>
              <a:schemeClr val="dk1"/>
            </a:solidFill>
            <a:prstDash val="solid"/>
            <a:round/>
            <a:headEnd len="med" w="med" type="none"/>
            <a:tailEnd len="med" w="med" type="none"/>
          </a:ln>
        </p:spPr>
      </p:cxnSp>
      <p:cxnSp>
        <p:nvCxnSpPr>
          <p:cNvPr id="1701" name="Google Shape;1701;p47"/>
          <p:cNvCxnSpPr>
            <a:stCxn id="1698" idx="7"/>
            <a:endCxn id="1697" idx="3"/>
          </p:cNvCxnSpPr>
          <p:nvPr/>
        </p:nvCxnSpPr>
        <p:spPr>
          <a:xfrm flipH="1" rot="10800000">
            <a:off x="3968514" y="2289477"/>
            <a:ext cx="1206900" cy="1197300"/>
          </a:xfrm>
          <a:prstGeom prst="straightConnector1">
            <a:avLst/>
          </a:prstGeom>
          <a:noFill/>
          <a:ln cap="flat" cmpd="sng" w="19050">
            <a:solidFill>
              <a:schemeClr val="dk1"/>
            </a:solidFill>
            <a:prstDash val="solid"/>
            <a:round/>
            <a:headEnd len="med" w="med" type="none"/>
            <a:tailEnd len="med" w="med" type="none"/>
          </a:ln>
        </p:spPr>
      </p:cxnSp>
      <p:cxnSp>
        <p:nvCxnSpPr>
          <p:cNvPr id="1702" name="Google Shape;1702;p47"/>
          <p:cNvCxnSpPr>
            <a:stCxn id="1697" idx="5"/>
            <a:endCxn id="1699" idx="1"/>
          </p:cNvCxnSpPr>
          <p:nvPr/>
        </p:nvCxnSpPr>
        <p:spPr>
          <a:xfrm>
            <a:off x="5768957" y="2289623"/>
            <a:ext cx="1206900" cy="1197300"/>
          </a:xfrm>
          <a:prstGeom prst="straightConnector1">
            <a:avLst/>
          </a:prstGeom>
          <a:noFill/>
          <a:ln cap="flat" cmpd="sng" w="19050">
            <a:solidFill>
              <a:schemeClr val="dk1"/>
            </a:solidFill>
            <a:prstDash val="solid"/>
            <a:round/>
            <a:headEnd len="med" w="med" type="none"/>
            <a:tailEnd len="med" w="med" type="none"/>
          </a:ln>
        </p:spPr>
      </p:cxnSp>
      <p:grpSp>
        <p:nvGrpSpPr>
          <p:cNvPr id="1703" name="Google Shape;1703;p47"/>
          <p:cNvGrpSpPr/>
          <p:nvPr/>
        </p:nvGrpSpPr>
        <p:grpSpPr>
          <a:xfrm>
            <a:off x="1643970" y="1774738"/>
            <a:ext cx="454807" cy="414289"/>
            <a:chOff x="-40745125" y="3632900"/>
            <a:chExt cx="318225" cy="289875"/>
          </a:xfrm>
        </p:grpSpPr>
        <p:sp>
          <p:nvSpPr>
            <p:cNvPr id="1704" name="Google Shape;1704;p4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1" name="Google Shape;1711;p47"/>
          <p:cNvGrpSpPr/>
          <p:nvPr/>
        </p:nvGrpSpPr>
        <p:grpSpPr>
          <a:xfrm>
            <a:off x="5294313" y="1755754"/>
            <a:ext cx="355728" cy="452270"/>
            <a:chOff x="-37370925" y="3579105"/>
            <a:chExt cx="248900" cy="316450"/>
          </a:xfrm>
        </p:grpSpPr>
        <p:sp>
          <p:nvSpPr>
            <p:cNvPr id="1712" name="Google Shape;1712;p4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4" name="Google Shape;1714;p47"/>
          <p:cNvSpPr/>
          <p:nvPr/>
        </p:nvSpPr>
        <p:spPr>
          <a:xfrm>
            <a:off x="7042997" y="3557607"/>
            <a:ext cx="445803" cy="451877"/>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5" name="Google Shape;1715;p47"/>
          <p:cNvGrpSpPr/>
          <p:nvPr/>
        </p:nvGrpSpPr>
        <p:grpSpPr>
          <a:xfrm>
            <a:off x="3442069" y="3556153"/>
            <a:ext cx="459273" cy="454807"/>
            <a:chOff x="-37385100" y="3949908"/>
            <a:chExt cx="321350" cy="318225"/>
          </a:xfrm>
        </p:grpSpPr>
        <p:sp>
          <p:nvSpPr>
            <p:cNvPr id="1716" name="Google Shape;1716;p4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1" name="Shape 1721"/>
        <p:cNvGrpSpPr/>
        <p:nvPr/>
      </p:nvGrpSpPr>
      <p:grpSpPr>
        <a:xfrm>
          <a:off x="0" y="0"/>
          <a:ext cx="0" cy="0"/>
          <a:chOff x="0" y="0"/>
          <a:chExt cx="0" cy="0"/>
        </a:xfrm>
      </p:grpSpPr>
      <p:sp>
        <p:nvSpPr>
          <p:cNvPr id="1722" name="Google Shape;1722;p48"/>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1723" name="Google Shape;1723;p48"/>
          <p:cNvSpPr txBox="1"/>
          <p:nvPr/>
        </p:nvSpPr>
        <p:spPr>
          <a:xfrm>
            <a:off x="5215525" y="1771225"/>
            <a:ext cx="3159300" cy="28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Earth is where we all live </a:t>
            </a:r>
            <a:endParaRPr sz="1500">
              <a:solidFill>
                <a:schemeClr val="dk1"/>
              </a:solidFill>
              <a:latin typeface="Roboto"/>
              <a:ea typeface="Roboto"/>
              <a:cs typeface="Roboto"/>
              <a:sym typeface="Roboto"/>
            </a:endParaRPr>
          </a:p>
        </p:txBody>
      </p:sp>
      <p:sp>
        <p:nvSpPr>
          <p:cNvPr id="1724" name="Google Shape;1724;p48"/>
          <p:cNvSpPr txBox="1"/>
          <p:nvPr/>
        </p:nvSpPr>
        <p:spPr>
          <a:xfrm>
            <a:off x="5215517" y="1315050"/>
            <a:ext cx="3159300" cy="49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Outfit"/>
                <a:ea typeface="Outfit"/>
                <a:cs typeface="Outfit"/>
                <a:sym typeface="Outfit"/>
              </a:rPr>
              <a:t>Type of data</a:t>
            </a:r>
            <a:endParaRPr b="1" sz="2700">
              <a:solidFill>
                <a:schemeClr val="accent2"/>
              </a:solidFill>
              <a:latin typeface="Outfit"/>
              <a:ea typeface="Outfit"/>
              <a:cs typeface="Outfit"/>
              <a:sym typeface="Outfit"/>
            </a:endParaRPr>
          </a:p>
        </p:txBody>
      </p:sp>
      <p:sp>
        <p:nvSpPr>
          <p:cNvPr id="1725" name="Google Shape;1725;p48"/>
          <p:cNvSpPr txBox="1"/>
          <p:nvPr/>
        </p:nvSpPr>
        <p:spPr>
          <a:xfrm>
            <a:off x="5215525" y="2605548"/>
            <a:ext cx="3159300" cy="28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Jupiter is a gas giant and is big</a:t>
            </a:r>
            <a:endParaRPr sz="1500">
              <a:solidFill>
                <a:schemeClr val="dk1"/>
              </a:solidFill>
              <a:latin typeface="Roboto"/>
              <a:ea typeface="Roboto"/>
              <a:cs typeface="Roboto"/>
              <a:sym typeface="Roboto"/>
            </a:endParaRPr>
          </a:p>
        </p:txBody>
      </p:sp>
      <p:sp>
        <p:nvSpPr>
          <p:cNvPr id="1726" name="Google Shape;1726;p48"/>
          <p:cNvSpPr txBox="1"/>
          <p:nvPr/>
        </p:nvSpPr>
        <p:spPr>
          <a:xfrm>
            <a:off x="5215491" y="2149266"/>
            <a:ext cx="3159300" cy="49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Outfit"/>
                <a:ea typeface="Outfit"/>
                <a:cs typeface="Outfit"/>
                <a:sym typeface="Outfit"/>
              </a:rPr>
              <a:t>Motives</a:t>
            </a:r>
            <a:endParaRPr b="1" sz="2700">
              <a:solidFill>
                <a:schemeClr val="accent2"/>
              </a:solidFill>
              <a:latin typeface="Outfit"/>
              <a:ea typeface="Outfit"/>
              <a:cs typeface="Outfit"/>
              <a:sym typeface="Outfit"/>
            </a:endParaRPr>
          </a:p>
        </p:txBody>
      </p:sp>
      <p:sp>
        <p:nvSpPr>
          <p:cNvPr id="1727" name="Google Shape;1727;p48"/>
          <p:cNvSpPr txBox="1"/>
          <p:nvPr/>
        </p:nvSpPr>
        <p:spPr>
          <a:xfrm>
            <a:off x="5215525" y="3439652"/>
            <a:ext cx="3159300" cy="28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Venus has a beautiful name</a:t>
            </a:r>
            <a:endParaRPr sz="1500">
              <a:solidFill>
                <a:schemeClr val="dk1"/>
              </a:solidFill>
              <a:latin typeface="Roboto"/>
              <a:ea typeface="Roboto"/>
              <a:cs typeface="Roboto"/>
              <a:sym typeface="Roboto"/>
            </a:endParaRPr>
          </a:p>
        </p:txBody>
      </p:sp>
      <p:sp>
        <p:nvSpPr>
          <p:cNvPr id="1728" name="Google Shape;1728;p48"/>
          <p:cNvSpPr txBox="1"/>
          <p:nvPr/>
        </p:nvSpPr>
        <p:spPr>
          <a:xfrm>
            <a:off x="5215521" y="2983482"/>
            <a:ext cx="3159300" cy="49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Outfit"/>
                <a:ea typeface="Outfit"/>
                <a:cs typeface="Outfit"/>
                <a:sym typeface="Outfit"/>
              </a:rPr>
              <a:t>Data collection</a:t>
            </a:r>
            <a:endParaRPr b="1" sz="2700">
              <a:solidFill>
                <a:schemeClr val="accent2"/>
              </a:solidFill>
              <a:latin typeface="Outfit"/>
              <a:ea typeface="Outfit"/>
              <a:cs typeface="Outfit"/>
              <a:sym typeface="Outfit"/>
            </a:endParaRPr>
          </a:p>
        </p:txBody>
      </p:sp>
      <p:sp>
        <p:nvSpPr>
          <p:cNvPr id="1729" name="Google Shape;1729;p48"/>
          <p:cNvSpPr txBox="1"/>
          <p:nvPr/>
        </p:nvSpPr>
        <p:spPr>
          <a:xfrm>
            <a:off x="5215500" y="4273900"/>
            <a:ext cx="3159300" cy="28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Mars is actually a cold planet</a:t>
            </a:r>
            <a:endParaRPr sz="1500">
              <a:solidFill>
                <a:schemeClr val="dk1"/>
              </a:solidFill>
              <a:latin typeface="Roboto"/>
              <a:ea typeface="Roboto"/>
              <a:cs typeface="Roboto"/>
              <a:sym typeface="Roboto"/>
            </a:endParaRPr>
          </a:p>
        </p:txBody>
      </p:sp>
      <p:sp>
        <p:nvSpPr>
          <p:cNvPr id="1730" name="Google Shape;1730;p48"/>
          <p:cNvSpPr txBox="1"/>
          <p:nvPr/>
        </p:nvSpPr>
        <p:spPr>
          <a:xfrm>
            <a:off x="5215490" y="3817723"/>
            <a:ext cx="3159300" cy="49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Outfit"/>
                <a:ea typeface="Outfit"/>
                <a:cs typeface="Outfit"/>
                <a:sym typeface="Outfit"/>
              </a:rPr>
              <a:t>Specific s</a:t>
            </a:r>
            <a:r>
              <a:rPr b="1" lang="en" sz="2700">
                <a:solidFill>
                  <a:schemeClr val="accent2"/>
                </a:solidFill>
                <a:latin typeface="Outfit"/>
                <a:ea typeface="Outfit"/>
                <a:cs typeface="Outfit"/>
                <a:sym typeface="Outfit"/>
              </a:rPr>
              <a:t>ampling</a:t>
            </a:r>
            <a:endParaRPr b="1" sz="2700">
              <a:solidFill>
                <a:schemeClr val="accent2"/>
              </a:solidFill>
              <a:latin typeface="Outfit"/>
              <a:ea typeface="Outfit"/>
              <a:cs typeface="Outfit"/>
              <a:sym typeface="Outfit"/>
            </a:endParaRPr>
          </a:p>
        </p:txBody>
      </p:sp>
      <p:sp>
        <p:nvSpPr>
          <p:cNvPr id="1731" name="Google Shape;1731;p48"/>
          <p:cNvSpPr txBox="1"/>
          <p:nvPr/>
        </p:nvSpPr>
        <p:spPr>
          <a:xfrm>
            <a:off x="769180" y="1813225"/>
            <a:ext cx="2928300" cy="181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Mercury is the closest planet to the Sun and the smallest one in the entire Solar System. This planet's name has nothing to do with the liquid metal, since Mercury was named after the Roman messenger god</a:t>
            </a:r>
            <a:endParaRPr sz="1500">
              <a:solidFill>
                <a:schemeClr val="dk1"/>
              </a:solidFill>
              <a:latin typeface="Roboto"/>
              <a:ea typeface="Roboto"/>
              <a:cs typeface="Roboto"/>
              <a:sym typeface="Roboto"/>
            </a:endParaRPr>
          </a:p>
        </p:txBody>
      </p:sp>
      <p:sp>
        <p:nvSpPr>
          <p:cNvPr id="1732" name="Google Shape;1732;p48"/>
          <p:cNvSpPr txBox="1"/>
          <p:nvPr/>
        </p:nvSpPr>
        <p:spPr>
          <a:xfrm>
            <a:off x="769179" y="1315050"/>
            <a:ext cx="2950200" cy="49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Outfit"/>
                <a:ea typeface="Outfit"/>
                <a:cs typeface="Outfit"/>
                <a:sym typeface="Outfit"/>
              </a:rPr>
              <a:t>Methodology</a:t>
            </a:r>
            <a:endParaRPr b="1" sz="2700">
              <a:solidFill>
                <a:schemeClr val="accent2"/>
              </a:solidFill>
              <a:latin typeface="Outfit"/>
              <a:ea typeface="Outfit"/>
              <a:cs typeface="Outfit"/>
              <a:sym typeface="Outfit"/>
            </a:endParaRPr>
          </a:p>
        </p:txBody>
      </p:sp>
      <p:sp>
        <p:nvSpPr>
          <p:cNvPr id="1733" name="Google Shape;1733;p48"/>
          <p:cNvSpPr/>
          <p:nvPr/>
        </p:nvSpPr>
        <p:spPr>
          <a:xfrm>
            <a:off x="4396448" y="1336885"/>
            <a:ext cx="751500" cy="75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8"/>
          <p:cNvSpPr/>
          <p:nvPr/>
        </p:nvSpPr>
        <p:spPr>
          <a:xfrm>
            <a:off x="4396448" y="2170320"/>
            <a:ext cx="751500" cy="75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8"/>
          <p:cNvSpPr/>
          <p:nvPr/>
        </p:nvSpPr>
        <p:spPr>
          <a:xfrm>
            <a:off x="4396448" y="3003754"/>
            <a:ext cx="751500" cy="75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8"/>
          <p:cNvSpPr/>
          <p:nvPr/>
        </p:nvSpPr>
        <p:spPr>
          <a:xfrm>
            <a:off x="4396448" y="3837188"/>
            <a:ext cx="751500" cy="751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7" name="Google Shape;1737;p48"/>
          <p:cNvCxnSpPr>
            <a:stCxn id="1732" idx="3"/>
            <a:endCxn id="1736" idx="2"/>
          </p:cNvCxnSpPr>
          <p:nvPr/>
        </p:nvCxnSpPr>
        <p:spPr>
          <a:xfrm>
            <a:off x="3719379" y="1561650"/>
            <a:ext cx="677100" cy="2651400"/>
          </a:xfrm>
          <a:prstGeom prst="bentConnector3">
            <a:avLst>
              <a:gd fmla="val 49998" name="adj1"/>
            </a:avLst>
          </a:prstGeom>
          <a:noFill/>
          <a:ln cap="flat" cmpd="sng" w="19050">
            <a:solidFill>
              <a:schemeClr val="dk1"/>
            </a:solidFill>
            <a:prstDash val="solid"/>
            <a:round/>
            <a:headEnd len="med" w="med" type="none"/>
            <a:tailEnd len="med" w="med" type="none"/>
          </a:ln>
        </p:spPr>
      </p:cxnSp>
      <p:cxnSp>
        <p:nvCxnSpPr>
          <p:cNvPr id="1738" name="Google Shape;1738;p48"/>
          <p:cNvCxnSpPr>
            <a:stCxn id="1732" idx="3"/>
            <a:endCxn id="1735" idx="2"/>
          </p:cNvCxnSpPr>
          <p:nvPr/>
        </p:nvCxnSpPr>
        <p:spPr>
          <a:xfrm>
            <a:off x="3719379" y="1561650"/>
            <a:ext cx="677100" cy="1818000"/>
          </a:xfrm>
          <a:prstGeom prst="bentConnector3">
            <a:avLst>
              <a:gd fmla="val 49998" name="adj1"/>
            </a:avLst>
          </a:prstGeom>
          <a:noFill/>
          <a:ln cap="flat" cmpd="sng" w="19050">
            <a:solidFill>
              <a:schemeClr val="dk1"/>
            </a:solidFill>
            <a:prstDash val="solid"/>
            <a:round/>
            <a:headEnd len="med" w="med" type="none"/>
            <a:tailEnd len="med" w="med" type="none"/>
          </a:ln>
        </p:spPr>
      </p:cxnSp>
      <p:cxnSp>
        <p:nvCxnSpPr>
          <p:cNvPr id="1739" name="Google Shape;1739;p48"/>
          <p:cNvCxnSpPr>
            <a:stCxn id="1732" idx="3"/>
            <a:endCxn id="1734" idx="2"/>
          </p:cNvCxnSpPr>
          <p:nvPr/>
        </p:nvCxnSpPr>
        <p:spPr>
          <a:xfrm>
            <a:off x="3719379" y="1561650"/>
            <a:ext cx="677100" cy="984300"/>
          </a:xfrm>
          <a:prstGeom prst="bentConnector3">
            <a:avLst>
              <a:gd fmla="val 49998" name="adj1"/>
            </a:avLst>
          </a:prstGeom>
          <a:noFill/>
          <a:ln cap="flat" cmpd="sng" w="19050">
            <a:solidFill>
              <a:schemeClr val="dk1"/>
            </a:solidFill>
            <a:prstDash val="solid"/>
            <a:round/>
            <a:headEnd len="med" w="med" type="none"/>
            <a:tailEnd len="med" w="med" type="none"/>
          </a:ln>
        </p:spPr>
      </p:cxnSp>
      <p:cxnSp>
        <p:nvCxnSpPr>
          <p:cNvPr id="1740" name="Google Shape;1740;p48"/>
          <p:cNvCxnSpPr>
            <a:stCxn id="1732" idx="3"/>
            <a:endCxn id="1733" idx="2"/>
          </p:cNvCxnSpPr>
          <p:nvPr/>
        </p:nvCxnSpPr>
        <p:spPr>
          <a:xfrm>
            <a:off x="3719379" y="1561650"/>
            <a:ext cx="677100" cy="150900"/>
          </a:xfrm>
          <a:prstGeom prst="bentConnector3">
            <a:avLst>
              <a:gd fmla="val 49998" name="adj1"/>
            </a:avLst>
          </a:prstGeom>
          <a:noFill/>
          <a:ln cap="flat" cmpd="sng" w="19050">
            <a:solidFill>
              <a:schemeClr val="dk1"/>
            </a:solidFill>
            <a:prstDash val="solid"/>
            <a:round/>
            <a:headEnd len="med" w="med" type="none"/>
            <a:tailEnd len="med" w="med" type="none"/>
          </a:ln>
        </p:spPr>
      </p:cxnSp>
      <p:sp>
        <p:nvSpPr>
          <p:cNvPr id="1741" name="Google Shape;1741;p48"/>
          <p:cNvSpPr/>
          <p:nvPr/>
        </p:nvSpPr>
        <p:spPr>
          <a:xfrm>
            <a:off x="1790980" y="3682100"/>
            <a:ext cx="906600" cy="906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8"/>
          <p:cNvSpPr/>
          <p:nvPr/>
        </p:nvSpPr>
        <p:spPr>
          <a:xfrm>
            <a:off x="2019991" y="3917755"/>
            <a:ext cx="448578" cy="435289"/>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48"/>
          <p:cNvGrpSpPr/>
          <p:nvPr/>
        </p:nvGrpSpPr>
        <p:grpSpPr>
          <a:xfrm>
            <a:off x="4625490" y="4043312"/>
            <a:ext cx="293416" cy="339253"/>
            <a:chOff x="2710875" y="3806450"/>
            <a:chExt cx="416725" cy="481825"/>
          </a:xfrm>
        </p:grpSpPr>
        <p:sp>
          <p:nvSpPr>
            <p:cNvPr id="1744" name="Google Shape;1744;p48"/>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45" name="Google Shape;1745;p48"/>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1746" name="Google Shape;1746;p48"/>
          <p:cNvSpPr/>
          <p:nvPr/>
        </p:nvSpPr>
        <p:spPr>
          <a:xfrm>
            <a:off x="4590424" y="2360615"/>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7" name="Google Shape;1747;p48"/>
          <p:cNvGrpSpPr/>
          <p:nvPr/>
        </p:nvGrpSpPr>
        <p:grpSpPr>
          <a:xfrm>
            <a:off x="4587663" y="3235002"/>
            <a:ext cx="369068" cy="289004"/>
            <a:chOff x="-41526450" y="3653375"/>
            <a:chExt cx="315875" cy="247350"/>
          </a:xfrm>
        </p:grpSpPr>
        <p:sp>
          <p:nvSpPr>
            <p:cNvPr id="1748" name="Google Shape;1748;p48"/>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8"/>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0" name="Google Shape;1750;p48"/>
          <p:cNvSpPr/>
          <p:nvPr/>
        </p:nvSpPr>
        <p:spPr>
          <a:xfrm>
            <a:off x="4614361" y="1527648"/>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grpSp>
        <p:nvGrpSpPr>
          <p:cNvPr id="1755" name="Google Shape;1755;p49"/>
          <p:cNvGrpSpPr/>
          <p:nvPr/>
        </p:nvGrpSpPr>
        <p:grpSpPr>
          <a:xfrm>
            <a:off x="862852" y="815168"/>
            <a:ext cx="3536438" cy="3533643"/>
            <a:chOff x="5015752" y="777068"/>
            <a:chExt cx="3536438" cy="3533643"/>
          </a:xfrm>
        </p:grpSpPr>
        <p:sp>
          <p:nvSpPr>
            <p:cNvPr id="1756" name="Google Shape;1756;p49"/>
            <p:cNvSpPr/>
            <p:nvPr/>
          </p:nvSpPr>
          <p:spPr>
            <a:xfrm>
              <a:off x="6574647" y="77706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O3</a:t>
              </a:r>
              <a:endParaRPr b="1" sz="1200">
                <a:solidFill>
                  <a:schemeClr val="lt1"/>
                </a:solidFill>
                <a:latin typeface="Outfit"/>
                <a:ea typeface="Outfit"/>
                <a:cs typeface="Outfit"/>
                <a:sym typeface="Outfit"/>
              </a:endParaRPr>
            </a:p>
          </p:txBody>
        </p:sp>
        <p:sp>
          <p:nvSpPr>
            <p:cNvPr id="1757" name="Google Shape;1757;p49"/>
            <p:cNvSpPr/>
            <p:nvPr/>
          </p:nvSpPr>
          <p:spPr>
            <a:xfrm>
              <a:off x="6062643" y="83571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B4</a:t>
              </a:r>
              <a:endParaRPr b="1" sz="1200">
                <a:solidFill>
                  <a:schemeClr val="lt1"/>
                </a:solidFill>
                <a:latin typeface="Outfit"/>
                <a:ea typeface="Outfit"/>
                <a:cs typeface="Outfit"/>
                <a:sym typeface="Outfit"/>
              </a:endParaRPr>
            </a:p>
          </p:txBody>
        </p:sp>
        <p:sp>
          <p:nvSpPr>
            <p:cNvPr id="1758" name="Google Shape;1758;p49"/>
            <p:cNvSpPr/>
            <p:nvPr/>
          </p:nvSpPr>
          <p:spPr>
            <a:xfrm>
              <a:off x="5613025" y="112881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E</a:t>
              </a:r>
              <a:endParaRPr b="1" sz="1200">
                <a:solidFill>
                  <a:schemeClr val="lt1"/>
                </a:solidFill>
                <a:latin typeface="Outfit"/>
                <a:ea typeface="Outfit"/>
                <a:cs typeface="Outfit"/>
                <a:sym typeface="Outfit"/>
              </a:endParaRPr>
            </a:p>
          </p:txBody>
        </p:sp>
        <p:sp>
          <p:nvSpPr>
            <p:cNvPr id="1759" name="Google Shape;1759;p49"/>
            <p:cNvSpPr/>
            <p:nvPr/>
          </p:nvSpPr>
          <p:spPr>
            <a:xfrm>
              <a:off x="5235688" y="1518203"/>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B5</a:t>
              </a:r>
              <a:endParaRPr b="1" sz="1200">
                <a:solidFill>
                  <a:schemeClr val="lt1"/>
                </a:solidFill>
                <a:latin typeface="Outfit"/>
                <a:ea typeface="Outfit"/>
                <a:cs typeface="Outfit"/>
                <a:sym typeface="Outfit"/>
              </a:endParaRPr>
            </a:p>
          </p:txBody>
        </p:sp>
        <p:sp>
          <p:nvSpPr>
            <p:cNvPr id="1760" name="Google Shape;1760;p49"/>
            <p:cNvSpPr/>
            <p:nvPr/>
          </p:nvSpPr>
          <p:spPr>
            <a:xfrm>
              <a:off x="5029066" y="199948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C</a:t>
              </a:r>
              <a:endParaRPr b="1" sz="1200">
                <a:solidFill>
                  <a:schemeClr val="lt1"/>
                </a:solidFill>
                <a:latin typeface="Outfit"/>
                <a:ea typeface="Outfit"/>
                <a:cs typeface="Outfit"/>
                <a:sym typeface="Outfit"/>
              </a:endParaRPr>
            </a:p>
          </p:txBody>
        </p:sp>
        <p:sp>
          <p:nvSpPr>
            <p:cNvPr id="1761" name="Google Shape;1761;p49"/>
            <p:cNvSpPr/>
            <p:nvPr/>
          </p:nvSpPr>
          <p:spPr>
            <a:xfrm>
              <a:off x="5015752" y="2531027"/>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B6</a:t>
              </a:r>
              <a:endParaRPr b="1" sz="1200">
                <a:solidFill>
                  <a:schemeClr val="lt1"/>
                </a:solidFill>
                <a:latin typeface="Outfit"/>
                <a:ea typeface="Outfit"/>
                <a:cs typeface="Outfit"/>
                <a:sym typeface="Outfit"/>
              </a:endParaRPr>
            </a:p>
          </p:txBody>
        </p:sp>
        <p:sp>
          <p:nvSpPr>
            <p:cNvPr id="1762" name="Google Shape;1762;p49"/>
            <p:cNvSpPr/>
            <p:nvPr/>
          </p:nvSpPr>
          <p:spPr>
            <a:xfrm>
              <a:off x="5174608" y="3023999"/>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B2</a:t>
              </a:r>
              <a:endParaRPr b="1" sz="1200">
                <a:solidFill>
                  <a:schemeClr val="lt1"/>
                </a:solidFill>
                <a:latin typeface="Outfit"/>
                <a:ea typeface="Outfit"/>
                <a:cs typeface="Outfit"/>
                <a:sym typeface="Outfit"/>
              </a:endParaRPr>
            </a:p>
          </p:txBody>
        </p:sp>
        <p:sp>
          <p:nvSpPr>
            <p:cNvPr id="1763" name="Google Shape;1763;p49"/>
            <p:cNvSpPr/>
            <p:nvPr/>
          </p:nvSpPr>
          <p:spPr>
            <a:xfrm>
              <a:off x="5417134" y="3477723"/>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B1</a:t>
              </a:r>
              <a:endParaRPr b="1" sz="1200">
                <a:solidFill>
                  <a:schemeClr val="lt1"/>
                </a:solidFill>
                <a:latin typeface="Outfit"/>
                <a:ea typeface="Outfit"/>
                <a:cs typeface="Outfit"/>
                <a:sym typeface="Outfit"/>
              </a:endParaRPr>
            </a:p>
          </p:txBody>
        </p:sp>
        <p:sp>
          <p:nvSpPr>
            <p:cNvPr id="1764" name="Google Shape;1764;p49"/>
            <p:cNvSpPr/>
            <p:nvPr/>
          </p:nvSpPr>
          <p:spPr>
            <a:xfrm flipH="1">
              <a:off x="7086574" y="83571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K</a:t>
              </a:r>
              <a:endParaRPr b="1" sz="1200">
                <a:solidFill>
                  <a:schemeClr val="lt1"/>
                </a:solidFill>
                <a:latin typeface="Outfit"/>
                <a:ea typeface="Outfit"/>
                <a:cs typeface="Outfit"/>
                <a:sym typeface="Outfit"/>
              </a:endParaRPr>
            </a:p>
          </p:txBody>
        </p:sp>
        <p:sp>
          <p:nvSpPr>
            <p:cNvPr id="1765" name="Google Shape;1765;p49"/>
            <p:cNvSpPr/>
            <p:nvPr/>
          </p:nvSpPr>
          <p:spPr>
            <a:xfrm flipH="1">
              <a:off x="7536191" y="112881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P</a:t>
              </a:r>
              <a:endParaRPr b="1" sz="1200">
                <a:solidFill>
                  <a:schemeClr val="lt1"/>
                </a:solidFill>
                <a:latin typeface="Outfit"/>
                <a:ea typeface="Outfit"/>
                <a:cs typeface="Outfit"/>
                <a:sym typeface="Outfit"/>
              </a:endParaRPr>
            </a:p>
          </p:txBody>
        </p:sp>
        <p:sp>
          <p:nvSpPr>
            <p:cNvPr id="1766" name="Google Shape;1766;p49"/>
            <p:cNvSpPr/>
            <p:nvPr/>
          </p:nvSpPr>
          <p:spPr>
            <a:xfrm flipH="1">
              <a:off x="7919211" y="150867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S</a:t>
              </a:r>
              <a:endParaRPr b="1" sz="1200">
                <a:solidFill>
                  <a:schemeClr val="lt1"/>
                </a:solidFill>
                <a:latin typeface="Outfit"/>
                <a:ea typeface="Outfit"/>
                <a:cs typeface="Outfit"/>
                <a:sym typeface="Outfit"/>
              </a:endParaRPr>
            </a:p>
          </p:txBody>
        </p:sp>
        <p:sp>
          <p:nvSpPr>
            <p:cNvPr id="1767" name="Google Shape;1767;p49"/>
            <p:cNvSpPr/>
            <p:nvPr/>
          </p:nvSpPr>
          <p:spPr>
            <a:xfrm flipH="1">
              <a:off x="8140590" y="199948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Zn</a:t>
              </a:r>
              <a:endParaRPr b="1" sz="1200">
                <a:solidFill>
                  <a:schemeClr val="lt1"/>
                </a:solidFill>
                <a:latin typeface="Outfit"/>
                <a:ea typeface="Outfit"/>
                <a:cs typeface="Outfit"/>
                <a:sym typeface="Outfit"/>
              </a:endParaRPr>
            </a:p>
          </p:txBody>
        </p:sp>
        <p:sp>
          <p:nvSpPr>
            <p:cNvPr id="1768" name="Google Shape;1768;p49"/>
            <p:cNvSpPr/>
            <p:nvPr/>
          </p:nvSpPr>
          <p:spPr>
            <a:xfrm flipH="1">
              <a:off x="8139147" y="2531027"/>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Na</a:t>
              </a:r>
              <a:endParaRPr b="1" sz="1200">
                <a:solidFill>
                  <a:schemeClr val="lt1"/>
                </a:solidFill>
                <a:latin typeface="Outfit"/>
                <a:ea typeface="Outfit"/>
                <a:cs typeface="Outfit"/>
                <a:sym typeface="Outfit"/>
              </a:endParaRPr>
            </a:p>
          </p:txBody>
        </p:sp>
        <p:sp>
          <p:nvSpPr>
            <p:cNvPr id="1769" name="Google Shape;1769;p49"/>
            <p:cNvSpPr/>
            <p:nvPr/>
          </p:nvSpPr>
          <p:spPr>
            <a:xfrm flipH="1">
              <a:off x="7974608" y="3024002"/>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Mg</a:t>
              </a:r>
              <a:endParaRPr b="1" sz="1200">
                <a:solidFill>
                  <a:schemeClr val="lt1"/>
                </a:solidFill>
                <a:latin typeface="Outfit"/>
                <a:ea typeface="Outfit"/>
                <a:cs typeface="Outfit"/>
                <a:sym typeface="Outfit"/>
              </a:endParaRPr>
            </a:p>
          </p:txBody>
        </p:sp>
        <p:sp>
          <p:nvSpPr>
            <p:cNvPr id="1770" name="Google Shape;1770;p49"/>
            <p:cNvSpPr/>
            <p:nvPr/>
          </p:nvSpPr>
          <p:spPr>
            <a:xfrm flipH="1">
              <a:off x="7719936" y="3477734"/>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Ca</a:t>
              </a:r>
              <a:endParaRPr b="1" sz="1200">
                <a:solidFill>
                  <a:schemeClr val="lt1"/>
                </a:solidFill>
                <a:latin typeface="Outfit"/>
                <a:ea typeface="Outfit"/>
                <a:cs typeface="Outfit"/>
                <a:sym typeface="Outfit"/>
              </a:endParaRPr>
            </a:p>
          </p:txBody>
        </p:sp>
        <p:grpSp>
          <p:nvGrpSpPr>
            <p:cNvPr id="1771" name="Google Shape;1771;p49"/>
            <p:cNvGrpSpPr/>
            <p:nvPr/>
          </p:nvGrpSpPr>
          <p:grpSpPr>
            <a:xfrm>
              <a:off x="5871726" y="3722098"/>
              <a:ext cx="1947697" cy="588613"/>
              <a:chOff x="3456650" y="5343525"/>
              <a:chExt cx="2277475" cy="688275"/>
            </a:xfrm>
          </p:grpSpPr>
          <p:sp>
            <p:nvSpPr>
              <p:cNvPr id="1772" name="Google Shape;1772;p49"/>
              <p:cNvSpPr/>
              <p:nvPr/>
            </p:nvSpPr>
            <p:spPr>
              <a:xfrm>
                <a:off x="3456650" y="5343525"/>
                <a:ext cx="667500" cy="667500"/>
              </a:xfrm>
              <a:prstGeom prst="ellipse">
                <a:avLst/>
              </a:prstGeom>
              <a:solidFill>
                <a:schemeClr val="l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Outfit"/>
                    <a:ea typeface="Outfit"/>
                    <a:cs typeface="Outfit"/>
                    <a:sym typeface="Outfit"/>
                  </a:rPr>
                  <a:t>153</a:t>
                </a:r>
                <a:endParaRPr b="1">
                  <a:solidFill>
                    <a:schemeClr val="lt1"/>
                  </a:solidFill>
                  <a:latin typeface="Outfit"/>
                  <a:ea typeface="Outfit"/>
                  <a:cs typeface="Outfit"/>
                  <a:sym typeface="Outfit"/>
                </a:endParaRPr>
              </a:p>
            </p:txBody>
          </p:sp>
          <p:sp>
            <p:nvSpPr>
              <p:cNvPr id="1773" name="Google Shape;1773;p49"/>
              <p:cNvSpPr txBox="1"/>
              <p:nvPr/>
            </p:nvSpPr>
            <p:spPr>
              <a:xfrm>
                <a:off x="4200525" y="5400675"/>
                <a:ext cx="1533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Outfit"/>
                    <a:ea typeface="Outfit"/>
                    <a:cs typeface="Outfit"/>
                    <a:sym typeface="Outfit"/>
                  </a:rPr>
                  <a:t>ENERGY</a:t>
                </a:r>
                <a:endParaRPr b="1" sz="1800">
                  <a:solidFill>
                    <a:schemeClr val="lt2"/>
                  </a:solidFill>
                  <a:latin typeface="Outfit"/>
                  <a:ea typeface="Outfit"/>
                  <a:cs typeface="Outfit"/>
                  <a:sym typeface="Outfit"/>
                </a:endParaRPr>
              </a:p>
            </p:txBody>
          </p:sp>
          <p:sp>
            <p:nvSpPr>
              <p:cNvPr id="1774" name="Google Shape;1774;p49"/>
              <p:cNvSpPr txBox="1"/>
              <p:nvPr/>
            </p:nvSpPr>
            <p:spPr>
              <a:xfrm>
                <a:off x="4200525" y="5753100"/>
                <a:ext cx="1533600" cy="2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Per 100g/kcal</a:t>
                </a:r>
                <a:endParaRPr b="1" sz="1200">
                  <a:solidFill>
                    <a:schemeClr val="dk1"/>
                  </a:solidFill>
                  <a:latin typeface="Roboto"/>
                  <a:ea typeface="Roboto"/>
                  <a:cs typeface="Roboto"/>
                  <a:sym typeface="Roboto"/>
                </a:endParaRPr>
              </a:p>
            </p:txBody>
          </p:sp>
        </p:grpSp>
      </p:grpSp>
      <p:sp>
        <p:nvSpPr>
          <p:cNvPr id="1775" name="Google Shape;1775;p49"/>
          <p:cNvSpPr txBox="1"/>
          <p:nvPr>
            <p:ph type="title"/>
          </p:nvPr>
        </p:nvSpPr>
        <p:spPr>
          <a:xfrm>
            <a:off x="4989937" y="2421400"/>
            <a:ext cx="3151800" cy="119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 </a:t>
            </a:r>
            <a:r>
              <a:rPr lang="en">
                <a:solidFill>
                  <a:schemeClr val="accent2"/>
                </a:solidFill>
              </a:rPr>
              <a:t>of</a:t>
            </a:r>
            <a:r>
              <a:rPr lang="en"/>
              <a:t> </a:t>
            </a:r>
            <a:r>
              <a:rPr lang="en">
                <a:solidFill>
                  <a:schemeClr val="accent2"/>
                </a:solidFill>
              </a:rPr>
              <a:t>r</a:t>
            </a:r>
            <a:r>
              <a:rPr lang="en">
                <a:solidFill>
                  <a:schemeClr val="accent2"/>
                </a:solidFill>
              </a:rPr>
              <a:t>esults</a:t>
            </a:r>
            <a:endParaRPr>
              <a:solidFill>
                <a:schemeClr val="accent2"/>
              </a:solidFill>
            </a:endParaRPr>
          </a:p>
        </p:txBody>
      </p:sp>
      <p:sp>
        <p:nvSpPr>
          <p:cNvPr id="1776" name="Google Shape;1776;p49"/>
          <p:cNvSpPr txBox="1"/>
          <p:nvPr>
            <p:ph idx="2" type="title"/>
          </p:nvPr>
        </p:nvSpPr>
        <p:spPr>
          <a:xfrm>
            <a:off x="5652187" y="817450"/>
            <a:ext cx="1827300" cy="110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777" name="Google Shape;1777;p49"/>
          <p:cNvSpPr txBox="1"/>
          <p:nvPr>
            <p:ph idx="1" type="subTitle"/>
          </p:nvPr>
        </p:nvSpPr>
        <p:spPr>
          <a:xfrm>
            <a:off x="4989937" y="3663350"/>
            <a:ext cx="3151800" cy="66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enter a subtitle here if you need it</a:t>
            </a:r>
            <a:endParaRPr/>
          </a:p>
        </p:txBody>
      </p:sp>
      <p:pic>
        <p:nvPicPr>
          <p:cNvPr id="1778" name="Google Shape;1778;p49"/>
          <p:cNvPicPr preferRelativeResize="0"/>
          <p:nvPr/>
        </p:nvPicPr>
        <p:blipFill>
          <a:blip r:embed="rId3">
            <a:alphaModFix/>
          </a:blip>
          <a:stretch>
            <a:fillRect/>
          </a:stretch>
        </p:blipFill>
        <p:spPr>
          <a:xfrm>
            <a:off x="1619250" y="1540925"/>
            <a:ext cx="1949275" cy="2059301"/>
          </a:xfrm>
          <a:prstGeom prst="rect">
            <a:avLst/>
          </a:prstGeom>
          <a:noFill/>
          <a:ln>
            <a:noFill/>
          </a:ln>
          <a:effectLst>
            <a:outerShdw blurRad="57150" rotWithShape="0" algn="bl" dir="5400000" dist="19050">
              <a:schemeClr val="dk1">
                <a:alpha val="50000"/>
              </a:schemeClr>
            </a:outerShdw>
          </a:effectLst>
        </p:spPr>
      </p:pic>
      <p:sp>
        <p:nvSpPr>
          <p:cNvPr id="1779" name="Google Shape;1779;p49"/>
          <p:cNvSpPr/>
          <p:nvPr/>
        </p:nvSpPr>
        <p:spPr>
          <a:xfrm>
            <a:off x="3891025" y="680035"/>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50"/>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&amp; DEVELOPMENT</a:t>
            </a:r>
            <a:endParaRPr/>
          </a:p>
        </p:txBody>
      </p:sp>
      <p:sp>
        <p:nvSpPr>
          <p:cNvPr id="1785" name="Google Shape;1785;p50"/>
          <p:cNvSpPr txBox="1"/>
          <p:nvPr>
            <p:ph idx="1" type="body"/>
          </p:nvPr>
        </p:nvSpPr>
        <p:spPr>
          <a:xfrm>
            <a:off x="4942372" y="1958837"/>
            <a:ext cx="3355800" cy="2448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Venus has a nice name and is the second planet from the Sun, but is extremely hot</a:t>
            </a:r>
            <a:endParaRPr/>
          </a:p>
          <a:p>
            <a:pPr indent="-323850" lvl="0" marL="457200" rtl="0" algn="l">
              <a:spcBef>
                <a:spcPts val="0"/>
              </a:spcBef>
              <a:spcAft>
                <a:spcPts val="0"/>
              </a:spcAft>
              <a:buSzPts val="1500"/>
              <a:buChar char="●"/>
            </a:pPr>
            <a:r>
              <a:rPr lang="en"/>
              <a:t>Saturn is a gas giant and has several rings. This planet is composed mostly of hydrogen and helium</a:t>
            </a:r>
            <a:endParaRPr/>
          </a:p>
          <a:p>
            <a:pPr indent="-323850" lvl="0" marL="457200" rtl="0" algn="l">
              <a:spcBef>
                <a:spcPts val="0"/>
              </a:spcBef>
              <a:spcAft>
                <a:spcPts val="0"/>
              </a:spcAft>
              <a:buSzPts val="1500"/>
              <a:buChar char="●"/>
            </a:pPr>
            <a:r>
              <a:rPr lang="en"/>
              <a:t>Earth is the third planet from the Sun and the only one that harbors life in the Solar System</a:t>
            </a:r>
            <a:endParaRPr/>
          </a:p>
        </p:txBody>
      </p:sp>
      <p:sp>
        <p:nvSpPr>
          <p:cNvPr id="1786" name="Google Shape;1786;p50"/>
          <p:cNvSpPr txBox="1"/>
          <p:nvPr>
            <p:ph idx="2" type="subTitle"/>
          </p:nvPr>
        </p:nvSpPr>
        <p:spPr>
          <a:xfrm>
            <a:off x="1370676" y="1438425"/>
            <a:ext cx="28299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Phase 1</a:t>
            </a:r>
            <a:endParaRPr/>
          </a:p>
        </p:txBody>
      </p:sp>
      <p:sp>
        <p:nvSpPr>
          <p:cNvPr id="1787" name="Google Shape;1787;p50"/>
          <p:cNvSpPr txBox="1"/>
          <p:nvPr>
            <p:ph idx="3" type="body"/>
          </p:nvPr>
        </p:nvSpPr>
        <p:spPr>
          <a:xfrm>
            <a:off x="845825" y="1958825"/>
            <a:ext cx="3354600" cy="24513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a:t>Mercury is the closest planet to the Sun and </a:t>
            </a:r>
            <a:r>
              <a:rPr lang="en"/>
              <a:t>only a bit larger than our Moon</a:t>
            </a:r>
            <a:endParaRPr/>
          </a:p>
          <a:p>
            <a:pPr indent="-323850" lvl="0" marL="457200" rtl="0" algn="l">
              <a:spcBef>
                <a:spcPts val="0"/>
              </a:spcBef>
              <a:spcAft>
                <a:spcPts val="0"/>
              </a:spcAft>
              <a:buSzPts val="1500"/>
              <a:buChar char="●"/>
            </a:pPr>
            <a:r>
              <a:rPr lang="en"/>
              <a:t>Jupiter is a gas giant, the biggest planet in the Solar System and the fourth-brightest object in the night sky</a:t>
            </a:r>
            <a:endParaRPr/>
          </a:p>
          <a:p>
            <a:pPr indent="-323850" lvl="0" marL="457200" rtl="0" algn="l">
              <a:spcBef>
                <a:spcPts val="0"/>
              </a:spcBef>
              <a:spcAft>
                <a:spcPts val="0"/>
              </a:spcAft>
              <a:buSzPts val="1500"/>
              <a:buChar char="●"/>
            </a:pPr>
            <a:r>
              <a:rPr lang="en"/>
              <a:t>Neptune is the farthest planet from the Sun. It's also very far away from all of us</a:t>
            </a:r>
            <a:endParaRPr/>
          </a:p>
        </p:txBody>
      </p:sp>
      <p:sp>
        <p:nvSpPr>
          <p:cNvPr id="1788" name="Google Shape;1788;p50"/>
          <p:cNvSpPr txBox="1"/>
          <p:nvPr>
            <p:ph idx="4" type="subTitle"/>
          </p:nvPr>
        </p:nvSpPr>
        <p:spPr>
          <a:xfrm>
            <a:off x="5468274" y="1438425"/>
            <a:ext cx="2829900" cy="3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Phase 2</a:t>
            </a:r>
            <a:endParaRPr/>
          </a:p>
        </p:txBody>
      </p:sp>
      <p:sp>
        <p:nvSpPr>
          <p:cNvPr id="1789" name="Google Shape;1789;p50"/>
          <p:cNvSpPr/>
          <p:nvPr/>
        </p:nvSpPr>
        <p:spPr>
          <a:xfrm>
            <a:off x="3329050" y="1156285"/>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0"/>
          <p:cNvSpPr/>
          <p:nvPr/>
        </p:nvSpPr>
        <p:spPr>
          <a:xfrm>
            <a:off x="7101125" y="1191310"/>
            <a:ext cx="411600" cy="411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33"/>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1303" name="Google Shape;1303;p33"/>
          <p:cNvGraphicFramePr/>
          <p:nvPr/>
        </p:nvGraphicFramePr>
        <p:xfrm>
          <a:off x="720000" y="1800594"/>
          <a:ext cx="3000000" cy="3000000"/>
        </p:xfrm>
        <a:graphic>
          <a:graphicData uri="http://schemas.openxmlformats.org/drawingml/2006/table">
            <a:tbl>
              <a:tblPr>
                <a:noFill/>
                <a:tableStyleId>{933797C8-B1B5-4FDE-A654-A3BD6D00BD5E}</a:tableStyleId>
              </a:tblPr>
              <a:tblGrid>
                <a:gridCol w="2619875"/>
                <a:gridCol w="5084125"/>
              </a:tblGrid>
              <a:tr h="361525">
                <a:tc>
                  <a:txBody>
                    <a:bodyPr/>
                    <a:lstStyle/>
                    <a:p>
                      <a:pPr indent="0" lvl="0" marL="0" rtl="0" algn="l">
                        <a:spcBef>
                          <a:spcPts val="0"/>
                        </a:spcBef>
                        <a:spcAft>
                          <a:spcPts val="0"/>
                        </a:spcAft>
                        <a:buNone/>
                      </a:pPr>
                      <a:r>
                        <a:rPr b="1" lang="en" sz="1100">
                          <a:solidFill>
                            <a:schemeClr val="lt1"/>
                          </a:solidFill>
                          <a:uFill>
                            <a:noFill/>
                          </a:uFill>
                          <a:latin typeface="Roboto"/>
                          <a:ea typeface="Roboto"/>
                          <a:cs typeface="Roboto"/>
                          <a:sym typeface="Roboto"/>
                          <a:hlinkClick action="ppaction://hlinksldjump" r:id="rId3">
                            <a:extLst>
                              <a:ext uri="{A12FA001-AC4F-418D-AE19-62706E023703}">
                                <ahyp:hlinkClr val="tx"/>
                              </a:ext>
                            </a:extLst>
                          </a:hlinkClick>
                        </a:rPr>
                        <a:t>Fonts</a:t>
                      </a:r>
                      <a:endParaRPr b="1" sz="1100">
                        <a:solidFill>
                          <a:schemeClr val="lt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To view this template correctly in PowerPoint, download and install the fonts we used</a:t>
                      </a:r>
                      <a:endParaRPr sz="1000">
                        <a:solidFill>
                          <a:schemeClr val="dk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lt1"/>
                          </a:solidFill>
                          <a:uFill>
                            <a:noFill/>
                          </a:uFill>
                          <a:latin typeface="Roboto"/>
                          <a:ea typeface="Roboto"/>
                          <a:cs typeface="Roboto"/>
                          <a:sym typeface="Roboto"/>
                          <a:hlinkClick action="ppaction://hlinksldjump" r:id="rId4">
                            <a:extLst>
                              <a:ext uri="{A12FA001-AC4F-418D-AE19-62706E023703}">
                                <ahyp:hlinkClr val="tx"/>
                              </a:ext>
                            </a:extLst>
                          </a:hlinkClick>
                        </a:rPr>
                        <a:t>Used</a:t>
                      </a:r>
                      <a:r>
                        <a:rPr b="1" lang="en" sz="1100">
                          <a:solidFill>
                            <a:schemeClr val="lt1"/>
                          </a:solidFill>
                          <a:latin typeface="Roboto"/>
                          <a:ea typeface="Roboto"/>
                          <a:cs typeface="Roboto"/>
                          <a:sym typeface="Roboto"/>
                        </a:rPr>
                        <a:t> and </a:t>
                      </a:r>
                      <a:r>
                        <a:rPr b="1" lang="en" sz="1100">
                          <a:solidFill>
                            <a:schemeClr val="lt1"/>
                          </a:solidFill>
                          <a:uFill>
                            <a:noFill/>
                          </a:uFill>
                          <a:latin typeface="Roboto"/>
                          <a:ea typeface="Roboto"/>
                          <a:cs typeface="Roboto"/>
                          <a:sym typeface="Roboto"/>
                          <a:hlinkClick action="ppaction://hlinksldjump" r:id="rId5">
                            <a:extLst>
                              <a:ext uri="{A12FA001-AC4F-418D-AE19-62706E023703}">
                                <ahyp:hlinkClr val="tx"/>
                              </a:ext>
                            </a:extLst>
                          </a:hlinkClick>
                        </a:rPr>
                        <a:t>alternative</a:t>
                      </a:r>
                      <a:r>
                        <a:rPr b="1" lang="en" sz="1100">
                          <a:solidFill>
                            <a:schemeClr val="lt1"/>
                          </a:solidFill>
                          <a:uFill>
                            <a:noFill/>
                          </a:uFill>
                          <a:latin typeface="Roboto"/>
                          <a:ea typeface="Roboto"/>
                          <a:cs typeface="Roboto"/>
                          <a:sym typeface="Roboto"/>
                          <a:hlinkClick action="ppaction://hlinksldjump" r:id="rId6">
                            <a:extLst>
                              <a:ext uri="{A12FA001-AC4F-418D-AE19-62706E023703}">
                                <ahyp:hlinkClr val="tx"/>
                              </a:ext>
                            </a:extLst>
                          </a:hlinkClick>
                        </a:rPr>
                        <a:t> resources</a:t>
                      </a:r>
                      <a:endParaRPr b="1" sz="1100">
                        <a:solidFill>
                          <a:schemeClr val="lt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1000">
                          <a:solidFill>
                            <a:schemeClr val="dk1"/>
                          </a:solidFill>
                          <a:latin typeface="Roboto"/>
                          <a:ea typeface="Roboto"/>
                          <a:cs typeface="Roboto"/>
                          <a:sym typeface="Roboto"/>
                        </a:rPr>
                        <a:t>An assortment of graphic resources that are suitable for use in this presentation</a:t>
                      </a:r>
                      <a:endParaRPr sz="1000">
                        <a:solidFill>
                          <a:schemeClr val="dk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lt1"/>
                          </a:solidFill>
                          <a:uFill>
                            <a:noFill/>
                          </a:uFill>
                          <a:latin typeface="Roboto"/>
                          <a:ea typeface="Roboto"/>
                          <a:cs typeface="Roboto"/>
                          <a:sym typeface="Roboto"/>
                          <a:hlinkClick action="ppaction://hlinksldjump" r:id="rId7">
                            <a:extLst>
                              <a:ext uri="{A12FA001-AC4F-418D-AE19-62706E023703}">
                                <ahyp:hlinkClr val="tx"/>
                              </a:ext>
                            </a:extLst>
                          </a:hlinkClick>
                        </a:rPr>
                        <a:t>Thanks slide</a:t>
                      </a:r>
                      <a:endParaRPr b="1" sz="1100">
                        <a:solidFill>
                          <a:schemeClr val="lt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You must keep it so that proper credits for our design are given</a:t>
                      </a:r>
                      <a:endParaRPr sz="1000">
                        <a:solidFill>
                          <a:schemeClr val="dk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lt1"/>
                          </a:solidFill>
                          <a:uFill>
                            <a:noFill/>
                          </a:uFill>
                          <a:latin typeface="Roboto"/>
                          <a:ea typeface="Roboto"/>
                          <a:cs typeface="Roboto"/>
                          <a:sym typeface="Roboto"/>
                          <a:hlinkClick action="ppaction://hlinksldjump" r:id="rId8">
                            <a:extLst>
                              <a:ext uri="{A12FA001-AC4F-418D-AE19-62706E023703}">
                                <ahyp:hlinkClr val="tx"/>
                              </a:ext>
                            </a:extLst>
                          </a:hlinkClick>
                        </a:rPr>
                        <a:t>Colors</a:t>
                      </a:r>
                      <a:endParaRPr b="1" sz="1100">
                        <a:solidFill>
                          <a:schemeClr val="lt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All the colors used in this presentation</a:t>
                      </a:r>
                      <a:endParaRPr sz="1000">
                        <a:solidFill>
                          <a:schemeClr val="dk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lt1"/>
                          </a:solidFill>
                          <a:uFill>
                            <a:noFill/>
                          </a:uFill>
                          <a:latin typeface="Roboto"/>
                          <a:ea typeface="Roboto"/>
                          <a:cs typeface="Roboto"/>
                          <a:sym typeface="Roboto"/>
                          <a:hlinkClick action="ppaction://hlinksldjump" r:id="rId9">
                            <a:extLst>
                              <a:ext uri="{A12FA001-AC4F-418D-AE19-62706E023703}">
                                <ahyp:hlinkClr val="tx"/>
                              </a:ext>
                            </a:extLst>
                          </a:hlinkClick>
                        </a:rPr>
                        <a:t>Icons</a:t>
                      </a:r>
                      <a:r>
                        <a:rPr b="1" lang="en" sz="1100">
                          <a:solidFill>
                            <a:schemeClr val="lt1"/>
                          </a:solidFill>
                          <a:latin typeface="Roboto"/>
                          <a:ea typeface="Roboto"/>
                          <a:cs typeface="Roboto"/>
                          <a:sym typeface="Roboto"/>
                        </a:rPr>
                        <a:t> and </a:t>
                      </a:r>
                      <a:r>
                        <a:rPr b="1" lang="en" sz="1100">
                          <a:solidFill>
                            <a:schemeClr val="lt1"/>
                          </a:solidFill>
                          <a:uFill>
                            <a:noFill/>
                          </a:uFill>
                          <a:latin typeface="Roboto"/>
                          <a:ea typeface="Roboto"/>
                          <a:cs typeface="Roboto"/>
                          <a:sym typeface="Roboto"/>
                          <a:hlinkClick action="ppaction://hlinksldjump" r:id="rId10">
                            <a:extLst>
                              <a:ext uri="{A12FA001-AC4F-418D-AE19-62706E023703}">
                                <ahyp:hlinkClr val="tx"/>
                              </a:ext>
                            </a:extLst>
                          </a:hlinkClick>
                        </a:rPr>
                        <a:t>infographic resources</a:t>
                      </a:r>
                      <a:endParaRPr b="1" sz="1100">
                        <a:solidFill>
                          <a:schemeClr val="lt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dk1"/>
                          </a:solidFill>
                          <a:latin typeface="Roboto"/>
                          <a:ea typeface="Roboto"/>
                          <a:cs typeface="Roboto"/>
                          <a:sym typeface="Roboto"/>
                        </a:rPr>
                        <a:t>These can be used in the template, and their size and color can be edited</a:t>
                      </a:r>
                      <a:endParaRPr sz="1000">
                        <a:solidFill>
                          <a:schemeClr val="dk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61525">
                <a:tc>
                  <a:txBody>
                    <a:bodyPr/>
                    <a:lstStyle/>
                    <a:p>
                      <a:pPr indent="0" lvl="0" marL="0" rtl="0" algn="l">
                        <a:spcBef>
                          <a:spcPts val="0"/>
                        </a:spcBef>
                        <a:spcAft>
                          <a:spcPts val="0"/>
                        </a:spcAft>
                        <a:buNone/>
                      </a:pPr>
                      <a:r>
                        <a:rPr b="1" lang="en" sz="1100">
                          <a:solidFill>
                            <a:schemeClr val="lt1"/>
                          </a:solidFill>
                          <a:latin typeface="Roboto"/>
                          <a:ea typeface="Roboto"/>
                          <a:cs typeface="Roboto"/>
                          <a:sym typeface="Roboto"/>
                        </a:rPr>
                        <a:t>Editable presentation theme </a:t>
                      </a:r>
                      <a:endParaRPr b="1" sz="1100">
                        <a:solidFill>
                          <a:schemeClr val="lt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2"/>
                      </a:solidFill>
                      <a:prstDash val="solid"/>
                      <a:round/>
                      <a:headEnd len="sm" w="sm" type="none"/>
                      <a:tailEnd len="sm" w="sm" type="none"/>
                    </a:lnR>
                    <a:lnT cap="flat" cmpd="sng" w="19050">
                      <a:solidFill>
                        <a:schemeClr val="dk2"/>
                      </a:solidFill>
                      <a:prstDash val="solid"/>
                      <a:round/>
                      <a:headEnd len="sm" w="sm" type="none"/>
                      <a:tailEnd len="sm" w="sm" type="none"/>
                    </a:lnT>
                    <a:lnB cap="flat" cmpd="sng" w="19050">
                      <a:solidFill>
                        <a:schemeClr val="dk2"/>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Roboto"/>
                          <a:ea typeface="Roboto"/>
                          <a:cs typeface="Roboto"/>
                          <a:sym typeface="Roboto"/>
                        </a:rPr>
                        <a:t>You can edit the master slides easily. For more info, click </a:t>
                      </a:r>
                      <a:r>
                        <a:rPr b="1" lang="en" sz="1100" u="sng">
                          <a:solidFill>
                            <a:schemeClr val="dk1"/>
                          </a:solidFill>
                          <a:latin typeface="Roboto"/>
                          <a:ea typeface="Roboto"/>
                          <a:cs typeface="Roboto"/>
                          <a:sym typeface="Roboto"/>
                          <a:hlinkClick r:id="rId11">
                            <a:extLst>
                              <a:ext uri="{A12FA001-AC4F-418D-AE19-62706E023703}">
                                <ahyp:hlinkClr val="tx"/>
                              </a:ext>
                            </a:extLst>
                          </a:hlinkClick>
                        </a:rPr>
                        <a:t>here</a:t>
                      </a:r>
                      <a:endParaRPr sz="1000">
                        <a:solidFill>
                          <a:schemeClr val="dk1"/>
                        </a:solidFill>
                        <a:latin typeface="Roboto"/>
                        <a:ea typeface="Roboto"/>
                        <a:cs typeface="Roboto"/>
                        <a:sym typeface="Roboto"/>
                      </a:endParaRPr>
                    </a:p>
                  </a:txBody>
                  <a:tcPr marT="0" marB="0" marR="91425" marL="91425" anchor="ctr">
                    <a:lnL cap="flat" cmpd="sng" w="19050">
                      <a:solidFill>
                        <a:schemeClr val="dk2"/>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1304" name="Google Shape;1304;p33"/>
          <p:cNvSpPr txBox="1"/>
          <p:nvPr/>
        </p:nvSpPr>
        <p:spPr>
          <a:xfrm>
            <a:off x="720000" y="1287338"/>
            <a:ext cx="7704000" cy="3699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You can delete this slide when you’re done editing the presentation</a:t>
            </a:r>
            <a:endParaRPr b="1" sz="1200">
              <a:solidFill>
                <a:schemeClr val="dk1"/>
              </a:solidFill>
              <a:latin typeface="Roboto"/>
              <a:ea typeface="Roboto"/>
              <a:cs typeface="Roboto"/>
              <a:sym typeface="Roboto"/>
            </a:endParaRPr>
          </a:p>
        </p:txBody>
      </p:sp>
      <p:sp>
        <p:nvSpPr>
          <p:cNvPr id="1305" name="Google Shape;1305;p33"/>
          <p:cNvSpPr txBox="1"/>
          <p:nvPr/>
        </p:nvSpPr>
        <p:spPr>
          <a:xfrm>
            <a:off x="795605" y="4133675"/>
            <a:ext cx="3612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Roboto"/>
                <a:ea typeface="Roboto"/>
                <a:cs typeface="Roboto"/>
                <a:sym typeface="Roboto"/>
              </a:rPr>
              <a:t>For more info:</a:t>
            </a:r>
            <a:br>
              <a:rPr b="1" lang="en" sz="800">
                <a:solidFill>
                  <a:schemeClr val="dk1"/>
                </a:solidFill>
                <a:latin typeface="Roboto"/>
                <a:ea typeface="Roboto"/>
                <a:cs typeface="Roboto"/>
                <a:sym typeface="Roboto"/>
              </a:rPr>
            </a:br>
            <a:r>
              <a:rPr b="1" lang="en" sz="1000" u="sng">
                <a:solidFill>
                  <a:schemeClr val="accent2"/>
                </a:solidFill>
                <a:latin typeface="Roboto"/>
                <a:ea typeface="Roboto"/>
                <a:cs typeface="Roboto"/>
                <a:sym typeface="Roboto"/>
                <a:hlinkClick r:id="rId12">
                  <a:extLst>
                    <a:ext uri="{A12FA001-AC4F-418D-AE19-62706E023703}">
                      <ahyp:hlinkClr val="tx"/>
                    </a:ext>
                  </a:extLst>
                </a:hlinkClick>
              </a:rPr>
              <a:t>SLIDESGO</a:t>
            </a:r>
            <a:r>
              <a:rPr b="1" lang="en" sz="1000">
                <a:solidFill>
                  <a:schemeClr val="accent2"/>
                </a:solidFill>
                <a:uFill>
                  <a:noFill/>
                </a:uFill>
                <a:latin typeface="Roboto"/>
                <a:ea typeface="Roboto"/>
                <a:cs typeface="Roboto"/>
                <a:sym typeface="Roboto"/>
                <a:hlinkClick r:id="rId13">
                  <a:extLst>
                    <a:ext uri="{A12FA001-AC4F-418D-AE19-62706E023703}">
                      <ahyp:hlinkClr val="tx"/>
                    </a:ext>
                  </a:extLst>
                </a:hlinkClick>
              </a:rPr>
              <a:t> </a:t>
            </a:r>
            <a:r>
              <a:rPr b="1" lang="en" sz="1000">
                <a:solidFill>
                  <a:schemeClr val="accent2"/>
                </a:solidFill>
                <a:latin typeface="Roboto"/>
                <a:ea typeface="Roboto"/>
                <a:cs typeface="Roboto"/>
                <a:sym typeface="Roboto"/>
              </a:rPr>
              <a:t>| </a:t>
            </a:r>
            <a:r>
              <a:rPr b="1" lang="en" sz="1000" u="sng">
                <a:solidFill>
                  <a:schemeClr val="accent2"/>
                </a:solidFill>
                <a:latin typeface="Roboto"/>
                <a:ea typeface="Roboto"/>
                <a:cs typeface="Roboto"/>
                <a:sym typeface="Roboto"/>
                <a:hlinkClick r:id="rId14">
                  <a:extLst>
                    <a:ext uri="{A12FA001-AC4F-418D-AE19-62706E023703}">
                      <ahyp:hlinkClr val="tx"/>
                    </a:ext>
                  </a:extLst>
                </a:hlinkClick>
              </a:rPr>
              <a:t>BLOG</a:t>
            </a:r>
            <a:r>
              <a:rPr b="1" lang="en" sz="1000">
                <a:solidFill>
                  <a:schemeClr val="accent2"/>
                </a:solidFill>
                <a:latin typeface="Roboto"/>
                <a:ea typeface="Roboto"/>
                <a:cs typeface="Roboto"/>
                <a:sym typeface="Roboto"/>
              </a:rPr>
              <a:t> | </a:t>
            </a:r>
            <a:r>
              <a:rPr b="1" lang="en" sz="1000" u="sng">
                <a:solidFill>
                  <a:schemeClr val="accent2"/>
                </a:solidFill>
                <a:latin typeface="Roboto"/>
                <a:ea typeface="Roboto"/>
                <a:cs typeface="Roboto"/>
                <a:sym typeface="Roboto"/>
                <a:hlinkClick r:id="rId15">
                  <a:extLst>
                    <a:ext uri="{A12FA001-AC4F-418D-AE19-62706E023703}">
                      <ahyp:hlinkClr val="tx"/>
                    </a:ext>
                  </a:extLst>
                </a:hlinkClick>
              </a:rPr>
              <a:t>FAQ</a:t>
            </a:r>
            <a:r>
              <a:rPr b="1" lang="en" sz="1000" u="sng">
                <a:solidFill>
                  <a:schemeClr val="accent2"/>
                </a:solidFill>
                <a:latin typeface="Roboto"/>
                <a:ea typeface="Roboto"/>
                <a:cs typeface="Roboto"/>
                <a:sym typeface="Roboto"/>
              </a:rPr>
              <a:t>s</a:t>
            </a:r>
            <a:endParaRPr b="1" sz="1000" u="sng">
              <a:solidFill>
                <a:schemeClr val="accent2"/>
              </a:solidFill>
              <a:latin typeface="Roboto"/>
              <a:ea typeface="Roboto"/>
              <a:cs typeface="Roboto"/>
              <a:sym typeface="Roboto"/>
            </a:endParaRPr>
          </a:p>
        </p:txBody>
      </p:sp>
      <p:sp>
        <p:nvSpPr>
          <p:cNvPr id="1306" name="Google Shape;1306;p33"/>
          <p:cNvSpPr txBox="1"/>
          <p:nvPr/>
        </p:nvSpPr>
        <p:spPr>
          <a:xfrm>
            <a:off x="4739995" y="4133675"/>
            <a:ext cx="3608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Roboto"/>
                <a:ea typeface="Roboto"/>
                <a:cs typeface="Roboto"/>
                <a:sym typeface="Roboto"/>
              </a:rPr>
              <a:t>You can visit our sister </a:t>
            </a:r>
            <a:r>
              <a:rPr b="1" lang="en" sz="800">
                <a:solidFill>
                  <a:schemeClr val="dk1"/>
                </a:solidFill>
                <a:latin typeface="Roboto"/>
                <a:ea typeface="Roboto"/>
                <a:cs typeface="Roboto"/>
                <a:sym typeface="Roboto"/>
              </a:rPr>
              <a:t>projects</a:t>
            </a:r>
            <a:r>
              <a:rPr b="1" lang="en" sz="800">
                <a:solidFill>
                  <a:schemeClr val="dk1"/>
                </a:solidFill>
                <a:latin typeface="Roboto"/>
                <a:ea typeface="Roboto"/>
                <a:cs typeface="Roboto"/>
                <a:sym typeface="Roboto"/>
              </a:rPr>
              <a:t>:</a:t>
            </a:r>
            <a:br>
              <a:rPr b="1" lang="en" sz="800">
                <a:solidFill>
                  <a:schemeClr val="dk1"/>
                </a:solidFill>
                <a:latin typeface="Roboto"/>
                <a:ea typeface="Roboto"/>
                <a:cs typeface="Roboto"/>
                <a:sym typeface="Roboto"/>
              </a:rPr>
            </a:br>
            <a:r>
              <a:rPr b="1" lang="en" sz="1000" u="sng">
                <a:solidFill>
                  <a:schemeClr val="accent2"/>
                </a:solidFill>
                <a:latin typeface="Roboto"/>
                <a:ea typeface="Roboto"/>
                <a:cs typeface="Roboto"/>
                <a:sym typeface="Roboto"/>
                <a:hlinkClick r:id="rId16">
                  <a:extLst>
                    <a:ext uri="{A12FA001-AC4F-418D-AE19-62706E023703}">
                      <ahyp:hlinkClr val="tx"/>
                    </a:ext>
                  </a:extLst>
                </a:hlinkClick>
              </a:rPr>
              <a:t>FREEPIK</a:t>
            </a:r>
            <a:r>
              <a:rPr b="1" lang="en" sz="1000">
                <a:solidFill>
                  <a:schemeClr val="accent2"/>
                </a:solidFill>
                <a:latin typeface="Roboto"/>
                <a:ea typeface="Roboto"/>
                <a:cs typeface="Roboto"/>
                <a:sym typeface="Roboto"/>
              </a:rPr>
              <a:t> | </a:t>
            </a:r>
            <a:r>
              <a:rPr b="1" lang="en" sz="1000" u="sng">
                <a:solidFill>
                  <a:schemeClr val="accent2"/>
                </a:solidFill>
                <a:latin typeface="Roboto"/>
                <a:ea typeface="Roboto"/>
                <a:cs typeface="Roboto"/>
                <a:sym typeface="Roboto"/>
                <a:hlinkClick r:id="rId17">
                  <a:extLst>
                    <a:ext uri="{A12FA001-AC4F-418D-AE19-62706E023703}">
                      <ahyp:hlinkClr val="tx"/>
                    </a:ext>
                  </a:extLst>
                </a:hlinkClick>
              </a:rPr>
              <a:t>FLATICON</a:t>
            </a:r>
            <a:r>
              <a:rPr b="1" lang="en" sz="1000">
                <a:solidFill>
                  <a:schemeClr val="accent2"/>
                </a:solidFill>
                <a:latin typeface="Roboto"/>
                <a:ea typeface="Roboto"/>
                <a:cs typeface="Roboto"/>
                <a:sym typeface="Roboto"/>
              </a:rPr>
              <a:t> | </a:t>
            </a:r>
            <a:r>
              <a:rPr b="1" lang="en" sz="1000" u="sng">
                <a:solidFill>
                  <a:schemeClr val="accent2"/>
                </a:solidFill>
                <a:latin typeface="Roboto"/>
                <a:ea typeface="Roboto"/>
                <a:cs typeface="Roboto"/>
                <a:sym typeface="Roboto"/>
                <a:hlinkClick r:id="rId18">
                  <a:extLst>
                    <a:ext uri="{A12FA001-AC4F-418D-AE19-62706E023703}">
                      <ahyp:hlinkClr val="tx"/>
                    </a:ext>
                  </a:extLst>
                </a:hlinkClick>
              </a:rPr>
              <a:t>STORYSET</a:t>
            </a:r>
            <a:r>
              <a:rPr b="1" lang="en" sz="1000">
                <a:solidFill>
                  <a:schemeClr val="accent2"/>
                </a:solidFill>
                <a:latin typeface="Roboto"/>
                <a:ea typeface="Roboto"/>
                <a:cs typeface="Roboto"/>
                <a:sym typeface="Roboto"/>
              </a:rPr>
              <a:t> | </a:t>
            </a:r>
            <a:r>
              <a:rPr b="1" lang="en" sz="1000" u="sng">
                <a:solidFill>
                  <a:schemeClr val="accent2"/>
                </a:solidFill>
                <a:latin typeface="Roboto"/>
                <a:ea typeface="Roboto"/>
                <a:cs typeface="Roboto"/>
                <a:sym typeface="Roboto"/>
                <a:hlinkClick r:id="rId19">
                  <a:extLst>
                    <a:ext uri="{A12FA001-AC4F-418D-AE19-62706E023703}">
                      <ahyp:hlinkClr val="tx"/>
                    </a:ext>
                  </a:extLst>
                </a:hlinkClick>
              </a:rPr>
              <a:t>WEPIK</a:t>
            </a:r>
            <a:r>
              <a:rPr b="1" lang="en" sz="1000">
                <a:solidFill>
                  <a:schemeClr val="accent2"/>
                </a:solidFill>
                <a:uFill>
                  <a:noFill/>
                </a:uFill>
                <a:latin typeface="Roboto"/>
                <a:ea typeface="Roboto"/>
                <a:cs typeface="Roboto"/>
                <a:sym typeface="Roboto"/>
                <a:hlinkClick r:id="rId20">
                  <a:extLst>
                    <a:ext uri="{A12FA001-AC4F-418D-AE19-62706E023703}">
                      <ahyp:hlinkClr val="tx"/>
                    </a:ext>
                  </a:extLst>
                </a:hlinkClick>
              </a:rPr>
              <a:t> </a:t>
            </a:r>
            <a:r>
              <a:rPr b="1" lang="en" sz="1000">
                <a:solidFill>
                  <a:schemeClr val="accent2"/>
                </a:solidFill>
                <a:latin typeface="Roboto"/>
                <a:ea typeface="Roboto"/>
                <a:cs typeface="Roboto"/>
                <a:sym typeface="Roboto"/>
              </a:rPr>
              <a:t>| </a:t>
            </a:r>
            <a:r>
              <a:rPr b="1" lang="en" sz="1000" u="sng">
                <a:solidFill>
                  <a:schemeClr val="accent2"/>
                </a:solidFill>
                <a:latin typeface="Roboto"/>
                <a:ea typeface="Roboto"/>
                <a:cs typeface="Roboto"/>
                <a:sym typeface="Roboto"/>
                <a:hlinkClick r:id="rId21">
                  <a:extLst>
                    <a:ext uri="{A12FA001-AC4F-418D-AE19-62706E023703}">
                      <ahyp:hlinkClr val="tx"/>
                    </a:ext>
                  </a:extLst>
                </a:hlinkClick>
              </a:rPr>
              <a:t>VIDEVO</a:t>
            </a:r>
            <a:endParaRPr b="1" sz="1000">
              <a:solidFill>
                <a:schemeClr val="accent2"/>
              </a:solidFill>
              <a:latin typeface="Roboto"/>
              <a:ea typeface="Roboto"/>
              <a:cs typeface="Roboto"/>
              <a:sym typeface="Roboto"/>
            </a:endParaRPr>
          </a:p>
        </p:txBody>
      </p:sp>
      <p:sp>
        <p:nvSpPr>
          <p:cNvPr id="1307" name="Google Shape;1307;p33"/>
          <p:cNvSpPr/>
          <p:nvPr/>
        </p:nvSpPr>
        <p:spPr>
          <a:xfrm>
            <a:off x="6010342" y="1285155"/>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3"/>
          <p:cNvSpPr/>
          <p:nvPr/>
        </p:nvSpPr>
        <p:spPr>
          <a:xfrm rot="-9982101">
            <a:off x="4184535" y="4240526"/>
            <a:ext cx="628477"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4" name="Shape 1794"/>
        <p:cNvGrpSpPr/>
        <p:nvPr/>
      </p:nvGrpSpPr>
      <p:grpSpPr>
        <a:xfrm>
          <a:off x="0" y="0"/>
          <a:ext cx="0" cy="0"/>
          <a:chOff x="0" y="0"/>
          <a:chExt cx="0" cy="0"/>
        </a:xfrm>
      </p:grpSpPr>
      <p:sp>
        <p:nvSpPr>
          <p:cNvPr id="1795" name="Google Shape;1795;p51"/>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&amp; DEVELOPMENT</a:t>
            </a:r>
            <a:endParaRPr/>
          </a:p>
        </p:txBody>
      </p:sp>
      <p:sp>
        <p:nvSpPr>
          <p:cNvPr id="1796" name="Google Shape;1796;p51"/>
          <p:cNvSpPr txBox="1"/>
          <p:nvPr/>
        </p:nvSpPr>
        <p:spPr>
          <a:xfrm>
            <a:off x="714175" y="4350900"/>
            <a:ext cx="7715700" cy="326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100">
                <a:solidFill>
                  <a:schemeClr val="dk1"/>
                </a:solidFill>
                <a:latin typeface="Roboto"/>
                <a:ea typeface="Roboto"/>
                <a:cs typeface="Roboto"/>
                <a:sym typeface="Roboto"/>
              </a:rPr>
              <a:t>Follow the link in the graph to modify its data and then paste the new one here. </a:t>
            </a:r>
            <a:r>
              <a:rPr lang="en" sz="1100">
                <a:solidFill>
                  <a:schemeClr val="dk1"/>
                </a:solidFill>
                <a:uFill>
                  <a:noFill/>
                </a:uFill>
                <a:latin typeface="Roboto"/>
                <a:ea typeface="Roboto"/>
                <a:cs typeface="Roboto"/>
                <a:sym typeface="Roboto"/>
                <a:hlinkClick r:id="rId3">
                  <a:extLst>
                    <a:ext uri="{A12FA001-AC4F-418D-AE19-62706E023703}">
                      <ahyp:hlinkClr val="tx"/>
                    </a:ext>
                  </a:extLst>
                </a:hlinkClick>
              </a:rPr>
              <a:t>For more info, click </a:t>
            </a:r>
            <a:r>
              <a:rPr b="1" lang="en" sz="1100">
                <a:solidFill>
                  <a:schemeClr val="dk1"/>
                </a:solidFill>
                <a:uFill>
                  <a:noFill/>
                </a:uFill>
                <a:latin typeface="Roboto"/>
                <a:ea typeface="Roboto"/>
                <a:cs typeface="Roboto"/>
                <a:sym typeface="Roboto"/>
                <a:hlinkClick r:id="rId4">
                  <a:extLst>
                    <a:ext uri="{A12FA001-AC4F-418D-AE19-62706E023703}">
                      <ahyp:hlinkClr val="tx"/>
                    </a:ext>
                  </a:extLst>
                </a:hlinkClick>
              </a:rPr>
              <a:t>here</a:t>
            </a:r>
            <a:endParaRPr b="1" sz="1100">
              <a:solidFill>
                <a:schemeClr val="dk1"/>
              </a:solidFill>
              <a:latin typeface="Roboto"/>
              <a:ea typeface="Roboto"/>
              <a:cs typeface="Roboto"/>
              <a:sym typeface="Roboto"/>
            </a:endParaRPr>
          </a:p>
        </p:txBody>
      </p:sp>
      <p:sp>
        <p:nvSpPr>
          <p:cNvPr id="1797" name="Google Shape;1797;p51"/>
          <p:cNvSpPr txBox="1"/>
          <p:nvPr/>
        </p:nvSpPr>
        <p:spPr>
          <a:xfrm>
            <a:off x="6140099" y="3719372"/>
            <a:ext cx="1728900" cy="4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Mercury is a very small planet</a:t>
            </a:r>
            <a:endParaRPr sz="1500">
              <a:solidFill>
                <a:schemeClr val="dk1"/>
              </a:solidFill>
              <a:latin typeface="Roboto"/>
              <a:ea typeface="Roboto"/>
              <a:cs typeface="Roboto"/>
              <a:sym typeface="Roboto"/>
            </a:endParaRPr>
          </a:p>
        </p:txBody>
      </p:sp>
      <p:sp>
        <p:nvSpPr>
          <p:cNvPr id="1798" name="Google Shape;1798;p51"/>
          <p:cNvSpPr txBox="1"/>
          <p:nvPr/>
        </p:nvSpPr>
        <p:spPr>
          <a:xfrm>
            <a:off x="6140099" y="3289104"/>
            <a:ext cx="1728900" cy="42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Outfit"/>
                <a:ea typeface="Outfit"/>
                <a:cs typeface="Outfit"/>
                <a:sym typeface="Outfit"/>
              </a:rPr>
              <a:t>Mercury</a:t>
            </a:r>
            <a:endParaRPr b="1" sz="2700">
              <a:solidFill>
                <a:schemeClr val="accent2"/>
              </a:solidFill>
              <a:latin typeface="Outfit"/>
              <a:ea typeface="Outfit"/>
              <a:cs typeface="Outfit"/>
              <a:sym typeface="Outfit"/>
            </a:endParaRPr>
          </a:p>
        </p:txBody>
      </p:sp>
      <p:sp>
        <p:nvSpPr>
          <p:cNvPr id="1799" name="Google Shape;1799;p51"/>
          <p:cNvSpPr txBox="1"/>
          <p:nvPr/>
        </p:nvSpPr>
        <p:spPr>
          <a:xfrm>
            <a:off x="3884775" y="3719372"/>
            <a:ext cx="1728900" cy="49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dk1"/>
                </a:solidFill>
                <a:latin typeface="Roboto"/>
                <a:ea typeface="Roboto"/>
                <a:cs typeface="Roboto"/>
                <a:sym typeface="Roboto"/>
              </a:rPr>
              <a:t>Venus has a beautiful name</a:t>
            </a:r>
            <a:endParaRPr sz="1500">
              <a:solidFill>
                <a:schemeClr val="dk1"/>
              </a:solidFill>
              <a:latin typeface="Roboto"/>
              <a:ea typeface="Roboto"/>
              <a:cs typeface="Roboto"/>
              <a:sym typeface="Roboto"/>
            </a:endParaRPr>
          </a:p>
        </p:txBody>
      </p:sp>
      <p:sp>
        <p:nvSpPr>
          <p:cNvPr id="1800" name="Google Shape;1800;p51"/>
          <p:cNvSpPr txBox="1"/>
          <p:nvPr/>
        </p:nvSpPr>
        <p:spPr>
          <a:xfrm>
            <a:off x="3884775" y="3289104"/>
            <a:ext cx="1728900" cy="42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accent2"/>
                </a:solidFill>
                <a:latin typeface="Outfit"/>
                <a:ea typeface="Outfit"/>
                <a:cs typeface="Outfit"/>
                <a:sym typeface="Outfit"/>
              </a:rPr>
              <a:t>Venus</a:t>
            </a:r>
            <a:endParaRPr b="1" sz="2700">
              <a:solidFill>
                <a:schemeClr val="accent2"/>
              </a:solidFill>
              <a:latin typeface="Outfit"/>
              <a:ea typeface="Outfit"/>
              <a:cs typeface="Outfit"/>
              <a:sym typeface="Outfit"/>
            </a:endParaRPr>
          </a:p>
        </p:txBody>
      </p:sp>
      <p:sp>
        <p:nvSpPr>
          <p:cNvPr id="1801" name="Google Shape;1801;p51"/>
          <p:cNvSpPr txBox="1"/>
          <p:nvPr/>
        </p:nvSpPr>
        <p:spPr>
          <a:xfrm>
            <a:off x="3884787" y="2720768"/>
            <a:ext cx="1728900" cy="49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lt1"/>
                </a:solidFill>
                <a:latin typeface="Outfit"/>
                <a:ea typeface="Outfit"/>
                <a:cs typeface="Outfit"/>
                <a:sym typeface="Outfit"/>
              </a:rPr>
              <a:t>60</a:t>
            </a:r>
            <a:r>
              <a:rPr b="1" lang="en" sz="2700">
                <a:solidFill>
                  <a:schemeClr val="lt1"/>
                </a:solidFill>
                <a:latin typeface="Outfit"/>
                <a:ea typeface="Outfit"/>
                <a:cs typeface="Outfit"/>
                <a:sym typeface="Outfit"/>
              </a:rPr>
              <a:t>%</a:t>
            </a:r>
            <a:endParaRPr b="1" sz="2700">
              <a:solidFill>
                <a:schemeClr val="lt1"/>
              </a:solidFill>
              <a:latin typeface="Outfit"/>
              <a:ea typeface="Outfit"/>
              <a:cs typeface="Outfit"/>
              <a:sym typeface="Outfit"/>
            </a:endParaRPr>
          </a:p>
        </p:txBody>
      </p:sp>
      <p:sp>
        <p:nvSpPr>
          <p:cNvPr id="1802" name="Google Shape;1802;p51"/>
          <p:cNvSpPr txBox="1"/>
          <p:nvPr/>
        </p:nvSpPr>
        <p:spPr>
          <a:xfrm>
            <a:off x="6140111" y="2720768"/>
            <a:ext cx="1728900" cy="493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lt1"/>
                </a:solidFill>
                <a:latin typeface="Outfit"/>
                <a:ea typeface="Outfit"/>
                <a:cs typeface="Outfit"/>
                <a:sym typeface="Outfit"/>
              </a:rPr>
              <a:t>40</a:t>
            </a:r>
            <a:r>
              <a:rPr b="1" lang="en" sz="2700">
                <a:solidFill>
                  <a:schemeClr val="lt1"/>
                </a:solidFill>
                <a:latin typeface="Outfit"/>
                <a:ea typeface="Outfit"/>
                <a:cs typeface="Outfit"/>
                <a:sym typeface="Outfit"/>
              </a:rPr>
              <a:t>%</a:t>
            </a:r>
            <a:endParaRPr b="1" sz="2700">
              <a:solidFill>
                <a:schemeClr val="lt1"/>
              </a:solidFill>
              <a:latin typeface="Outfit"/>
              <a:ea typeface="Outfit"/>
              <a:cs typeface="Outfit"/>
              <a:sym typeface="Outfit"/>
            </a:endParaRPr>
          </a:p>
        </p:txBody>
      </p:sp>
      <p:sp>
        <p:nvSpPr>
          <p:cNvPr id="1803" name="Google Shape;1803;p51"/>
          <p:cNvSpPr txBox="1"/>
          <p:nvPr/>
        </p:nvSpPr>
        <p:spPr>
          <a:xfrm>
            <a:off x="3884750" y="1290161"/>
            <a:ext cx="4406100" cy="13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Mercury is the closest planet to the Sun and the smallest one in the Solar System—it’s only a bit larger than the Moon. </a:t>
            </a:r>
            <a:r>
              <a:rPr lang="en" sz="1500">
                <a:solidFill>
                  <a:schemeClr val="dk1"/>
                </a:solidFill>
                <a:latin typeface="Roboto"/>
                <a:ea typeface="Roboto"/>
                <a:cs typeface="Roboto"/>
                <a:sym typeface="Roboto"/>
              </a:rPr>
              <a:t>This planet's name has nothing to do with the liquid metal, since Mercury was named after the Roman messenger god</a:t>
            </a:r>
            <a:endParaRPr sz="1500">
              <a:solidFill>
                <a:schemeClr val="dk1"/>
              </a:solidFill>
              <a:latin typeface="Roboto"/>
              <a:ea typeface="Roboto"/>
              <a:cs typeface="Roboto"/>
              <a:sym typeface="Roboto"/>
            </a:endParaRPr>
          </a:p>
        </p:txBody>
      </p:sp>
      <p:pic>
        <p:nvPicPr>
          <p:cNvPr id="1804" name="Google Shape;1804;p51" title="Chart">
            <a:hlinkClick r:id="rId5"/>
          </p:cNvPr>
          <p:cNvPicPr preferRelativeResize="0"/>
          <p:nvPr/>
        </p:nvPicPr>
        <p:blipFill>
          <a:blip r:embed="rId6">
            <a:alphaModFix/>
          </a:blip>
          <a:stretch>
            <a:fillRect/>
          </a:stretch>
        </p:blipFill>
        <p:spPr>
          <a:xfrm>
            <a:off x="727275" y="1265975"/>
            <a:ext cx="2930326" cy="2891350"/>
          </a:xfrm>
          <a:prstGeom prst="rect">
            <a:avLst/>
          </a:prstGeom>
          <a:noFill/>
          <a:ln>
            <a:noFill/>
          </a:ln>
        </p:spPr>
      </p:pic>
      <p:sp>
        <p:nvSpPr>
          <p:cNvPr id="1805" name="Google Shape;1805;p51"/>
          <p:cNvSpPr/>
          <p:nvPr/>
        </p:nvSpPr>
        <p:spPr>
          <a:xfrm>
            <a:off x="2272792" y="36665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1"/>
          <p:cNvSpPr/>
          <p:nvPr/>
        </p:nvSpPr>
        <p:spPr>
          <a:xfrm>
            <a:off x="662042" y="155236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52"/>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OF THE RESULTS</a:t>
            </a:r>
            <a:endParaRPr/>
          </a:p>
        </p:txBody>
      </p:sp>
      <p:sp>
        <p:nvSpPr>
          <p:cNvPr id="1812" name="Google Shape;1812;p52"/>
          <p:cNvSpPr txBox="1"/>
          <p:nvPr/>
        </p:nvSpPr>
        <p:spPr>
          <a:xfrm>
            <a:off x="1114252" y="1343769"/>
            <a:ext cx="17163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700">
                <a:solidFill>
                  <a:schemeClr val="accent2"/>
                </a:solidFill>
                <a:latin typeface="Outfit"/>
                <a:ea typeface="Outfit"/>
                <a:cs typeface="Outfit"/>
                <a:sym typeface="Outfit"/>
              </a:rPr>
              <a:t>Mercury</a:t>
            </a:r>
            <a:endParaRPr b="1" sz="2700">
              <a:solidFill>
                <a:schemeClr val="accent2"/>
              </a:solidFill>
              <a:latin typeface="Outfit"/>
              <a:ea typeface="Outfit"/>
              <a:cs typeface="Outfit"/>
              <a:sym typeface="Outfit"/>
            </a:endParaRPr>
          </a:p>
        </p:txBody>
      </p:sp>
      <p:sp>
        <p:nvSpPr>
          <p:cNvPr id="1813" name="Google Shape;1813;p52"/>
          <p:cNvSpPr txBox="1"/>
          <p:nvPr/>
        </p:nvSpPr>
        <p:spPr>
          <a:xfrm>
            <a:off x="3233175" y="1343769"/>
            <a:ext cx="17163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700">
                <a:solidFill>
                  <a:schemeClr val="accent2"/>
                </a:solidFill>
                <a:latin typeface="Outfit"/>
                <a:ea typeface="Outfit"/>
                <a:cs typeface="Outfit"/>
                <a:sym typeface="Outfit"/>
              </a:rPr>
              <a:t>Jupiter</a:t>
            </a:r>
            <a:endParaRPr b="1" sz="2700">
              <a:solidFill>
                <a:schemeClr val="accent2"/>
              </a:solidFill>
              <a:latin typeface="Outfit"/>
              <a:ea typeface="Outfit"/>
              <a:cs typeface="Outfit"/>
              <a:sym typeface="Outfit"/>
            </a:endParaRPr>
          </a:p>
        </p:txBody>
      </p:sp>
      <p:sp>
        <p:nvSpPr>
          <p:cNvPr id="1814" name="Google Shape;1814;p52"/>
          <p:cNvSpPr txBox="1"/>
          <p:nvPr/>
        </p:nvSpPr>
        <p:spPr>
          <a:xfrm>
            <a:off x="5231812" y="3232938"/>
            <a:ext cx="2139600" cy="457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2700">
                <a:solidFill>
                  <a:schemeClr val="accent2"/>
                </a:solidFill>
                <a:latin typeface="Outfit"/>
                <a:ea typeface="Outfit"/>
                <a:cs typeface="Outfit"/>
                <a:sym typeface="Outfit"/>
              </a:rPr>
              <a:t>Mars</a:t>
            </a:r>
            <a:endParaRPr b="1" sz="2700">
              <a:solidFill>
                <a:schemeClr val="accent2"/>
              </a:solidFill>
              <a:latin typeface="Outfit"/>
              <a:ea typeface="Outfit"/>
              <a:cs typeface="Outfit"/>
              <a:sym typeface="Outfit"/>
            </a:endParaRPr>
          </a:p>
        </p:txBody>
      </p:sp>
      <p:sp>
        <p:nvSpPr>
          <p:cNvPr id="1815" name="Google Shape;1815;p52"/>
          <p:cNvSpPr txBox="1"/>
          <p:nvPr/>
        </p:nvSpPr>
        <p:spPr>
          <a:xfrm>
            <a:off x="5229100" y="3690150"/>
            <a:ext cx="21423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Roboto"/>
                <a:ea typeface="Roboto"/>
                <a:cs typeface="Roboto"/>
                <a:sym typeface="Roboto"/>
              </a:rPr>
              <a:t>Despite being red, Mars is a cold planet</a:t>
            </a:r>
            <a:endParaRPr sz="1500">
              <a:solidFill>
                <a:schemeClr val="dk1"/>
              </a:solidFill>
              <a:latin typeface="Roboto"/>
              <a:ea typeface="Roboto"/>
              <a:cs typeface="Roboto"/>
              <a:sym typeface="Roboto"/>
            </a:endParaRPr>
          </a:p>
        </p:txBody>
      </p:sp>
      <p:sp>
        <p:nvSpPr>
          <p:cNvPr id="1816" name="Google Shape;1816;p52"/>
          <p:cNvSpPr txBox="1"/>
          <p:nvPr/>
        </p:nvSpPr>
        <p:spPr>
          <a:xfrm>
            <a:off x="5231812" y="1710474"/>
            <a:ext cx="2139600" cy="4572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2700">
                <a:solidFill>
                  <a:schemeClr val="accent2"/>
                </a:solidFill>
                <a:latin typeface="Outfit"/>
                <a:ea typeface="Outfit"/>
                <a:cs typeface="Outfit"/>
                <a:sym typeface="Outfit"/>
              </a:rPr>
              <a:t>Venus</a:t>
            </a:r>
            <a:endParaRPr b="1" sz="2700">
              <a:solidFill>
                <a:schemeClr val="accent2"/>
              </a:solidFill>
              <a:latin typeface="Outfit"/>
              <a:ea typeface="Outfit"/>
              <a:cs typeface="Outfit"/>
              <a:sym typeface="Outfit"/>
            </a:endParaRPr>
          </a:p>
        </p:txBody>
      </p:sp>
      <p:sp>
        <p:nvSpPr>
          <p:cNvPr id="1817" name="Google Shape;1817;p52"/>
          <p:cNvSpPr txBox="1"/>
          <p:nvPr/>
        </p:nvSpPr>
        <p:spPr>
          <a:xfrm>
            <a:off x="5229100" y="2167687"/>
            <a:ext cx="2142300" cy="4572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chemeClr val="dk1"/>
                </a:solidFill>
                <a:latin typeface="Roboto"/>
                <a:ea typeface="Roboto"/>
                <a:cs typeface="Roboto"/>
                <a:sym typeface="Roboto"/>
              </a:rPr>
              <a:t>Venus is the second planet from the sun</a:t>
            </a:r>
            <a:endParaRPr sz="1500">
              <a:solidFill>
                <a:schemeClr val="dk1"/>
              </a:solidFill>
              <a:latin typeface="Roboto"/>
              <a:ea typeface="Roboto"/>
              <a:cs typeface="Roboto"/>
              <a:sym typeface="Roboto"/>
            </a:endParaRPr>
          </a:p>
        </p:txBody>
      </p:sp>
      <p:grpSp>
        <p:nvGrpSpPr>
          <p:cNvPr id="1818" name="Google Shape;1818;p52"/>
          <p:cNvGrpSpPr/>
          <p:nvPr/>
        </p:nvGrpSpPr>
        <p:grpSpPr>
          <a:xfrm>
            <a:off x="7451121" y="1531104"/>
            <a:ext cx="965107" cy="965107"/>
            <a:chOff x="5681300" y="2527788"/>
            <a:chExt cx="805800" cy="805800"/>
          </a:xfrm>
        </p:grpSpPr>
        <p:sp>
          <p:nvSpPr>
            <p:cNvPr id="1819" name="Google Shape;1819;p52"/>
            <p:cNvSpPr/>
            <p:nvPr/>
          </p:nvSpPr>
          <p:spPr>
            <a:xfrm>
              <a:off x="5681300" y="2527788"/>
              <a:ext cx="805800" cy="805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2"/>
            <p:cNvSpPr/>
            <p:nvPr/>
          </p:nvSpPr>
          <p:spPr>
            <a:xfrm>
              <a:off x="5681300" y="2527788"/>
              <a:ext cx="805800" cy="805800"/>
            </a:xfrm>
            <a:prstGeom prst="pie">
              <a:avLst>
                <a:gd fmla="val 16228497" name="adj1"/>
                <a:gd fmla="val 10751246" name="adj2"/>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52"/>
          <p:cNvGrpSpPr/>
          <p:nvPr/>
        </p:nvGrpSpPr>
        <p:grpSpPr>
          <a:xfrm>
            <a:off x="7451121" y="3056641"/>
            <a:ext cx="965107" cy="965107"/>
            <a:chOff x="5681300" y="2527788"/>
            <a:chExt cx="805800" cy="805800"/>
          </a:xfrm>
        </p:grpSpPr>
        <p:sp>
          <p:nvSpPr>
            <p:cNvPr id="1822" name="Google Shape;1822;p52"/>
            <p:cNvSpPr/>
            <p:nvPr/>
          </p:nvSpPr>
          <p:spPr>
            <a:xfrm>
              <a:off x="5681300" y="2527788"/>
              <a:ext cx="805800" cy="8058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2"/>
            <p:cNvSpPr/>
            <p:nvPr/>
          </p:nvSpPr>
          <p:spPr>
            <a:xfrm>
              <a:off x="5681300" y="2527788"/>
              <a:ext cx="805800" cy="805800"/>
            </a:xfrm>
            <a:prstGeom prst="pie">
              <a:avLst>
                <a:gd fmla="val 16227373" name="adj1"/>
                <a:gd fmla="val 41676" name="adj2"/>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4" name="Google Shape;1824;p52"/>
          <p:cNvSpPr txBox="1"/>
          <p:nvPr/>
        </p:nvSpPr>
        <p:spPr>
          <a:xfrm>
            <a:off x="5231800" y="2926450"/>
            <a:ext cx="2139600" cy="33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2700">
                <a:solidFill>
                  <a:schemeClr val="dk2"/>
                </a:solidFill>
                <a:latin typeface="Outfit"/>
                <a:ea typeface="Outfit"/>
                <a:cs typeface="Outfit"/>
                <a:sym typeface="Outfit"/>
              </a:rPr>
              <a:t>25%</a:t>
            </a:r>
            <a:endParaRPr b="1" sz="2700">
              <a:solidFill>
                <a:schemeClr val="dk2"/>
              </a:solidFill>
              <a:latin typeface="Outfit"/>
              <a:ea typeface="Outfit"/>
              <a:cs typeface="Outfit"/>
              <a:sym typeface="Outfit"/>
            </a:endParaRPr>
          </a:p>
        </p:txBody>
      </p:sp>
      <p:sp>
        <p:nvSpPr>
          <p:cNvPr id="1825" name="Google Shape;1825;p52"/>
          <p:cNvSpPr txBox="1"/>
          <p:nvPr/>
        </p:nvSpPr>
        <p:spPr>
          <a:xfrm>
            <a:off x="5231800" y="1403987"/>
            <a:ext cx="2139600" cy="332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2700">
                <a:solidFill>
                  <a:schemeClr val="accent1"/>
                </a:solidFill>
                <a:latin typeface="Outfit"/>
                <a:ea typeface="Outfit"/>
                <a:cs typeface="Outfit"/>
                <a:sym typeface="Outfit"/>
              </a:rPr>
              <a:t>75%</a:t>
            </a:r>
            <a:endParaRPr b="1" sz="2700">
              <a:solidFill>
                <a:schemeClr val="accent1"/>
              </a:solidFill>
              <a:latin typeface="Outfit"/>
              <a:ea typeface="Outfit"/>
              <a:cs typeface="Outfit"/>
              <a:sym typeface="Outfit"/>
            </a:endParaRPr>
          </a:p>
        </p:txBody>
      </p:sp>
      <p:sp>
        <p:nvSpPr>
          <p:cNvPr id="1826" name="Google Shape;1826;p52"/>
          <p:cNvSpPr txBox="1"/>
          <p:nvPr/>
        </p:nvSpPr>
        <p:spPr>
          <a:xfrm>
            <a:off x="714175" y="4350900"/>
            <a:ext cx="7715700" cy="326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Roboto"/>
                <a:ea typeface="Roboto"/>
                <a:cs typeface="Roboto"/>
                <a:sym typeface="Roboto"/>
              </a:rPr>
              <a:t>Follow the link in the graph to modify its data and then paste the new one here. </a:t>
            </a:r>
            <a:r>
              <a:rPr lang="en" sz="1100">
                <a:solidFill>
                  <a:schemeClr val="dk1"/>
                </a:solidFill>
                <a:uFill>
                  <a:noFill/>
                </a:uFill>
                <a:latin typeface="Roboto"/>
                <a:ea typeface="Roboto"/>
                <a:cs typeface="Roboto"/>
                <a:sym typeface="Roboto"/>
                <a:hlinkClick r:id="rId3">
                  <a:extLst>
                    <a:ext uri="{A12FA001-AC4F-418D-AE19-62706E023703}">
                      <ahyp:hlinkClr val="tx"/>
                    </a:ext>
                  </a:extLst>
                </a:hlinkClick>
              </a:rPr>
              <a:t>For more info, click </a:t>
            </a:r>
            <a:r>
              <a:rPr b="1" lang="en" sz="1100">
                <a:solidFill>
                  <a:schemeClr val="dk1"/>
                </a:solidFill>
                <a:uFill>
                  <a:noFill/>
                </a:uFill>
                <a:latin typeface="Roboto"/>
                <a:ea typeface="Roboto"/>
                <a:cs typeface="Roboto"/>
                <a:sym typeface="Roboto"/>
                <a:hlinkClick r:id="rId4">
                  <a:extLst>
                    <a:ext uri="{A12FA001-AC4F-418D-AE19-62706E023703}">
                      <ahyp:hlinkClr val="tx"/>
                    </a:ext>
                  </a:extLst>
                </a:hlinkClick>
              </a:rPr>
              <a:t>here</a:t>
            </a:r>
            <a:endParaRPr b="1" sz="1100">
              <a:solidFill>
                <a:schemeClr val="dk1"/>
              </a:solidFill>
              <a:latin typeface="Roboto"/>
              <a:ea typeface="Roboto"/>
              <a:cs typeface="Roboto"/>
              <a:sym typeface="Roboto"/>
            </a:endParaRPr>
          </a:p>
        </p:txBody>
      </p:sp>
      <p:pic>
        <p:nvPicPr>
          <p:cNvPr id="1827" name="Google Shape;1827;p52" title="Chart">
            <a:hlinkClick r:id="rId5"/>
          </p:cNvPr>
          <p:cNvPicPr preferRelativeResize="0"/>
          <p:nvPr/>
        </p:nvPicPr>
        <p:blipFill>
          <a:blip r:embed="rId6">
            <a:alphaModFix/>
          </a:blip>
          <a:stretch>
            <a:fillRect/>
          </a:stretch>
        </p:blipFill>
        <p:spPr>
          <a:xfrm>
            <a:off x="713225" y="1852837"/>
            <a:ext cx="4436150" cy="2420326"/>
          </a:xfrm>
          <a:prstGeom prst="rect">
            <a:avLst/>
          </a:prstGeom>
          <a:noFill/>
          <a:ln>
            <a:noFill/>
          </a:ln>
        </p:spPr>
      </p:pic>
      <p:sp>
        <p:nvSpPr>
          <p:cNvPr id="1828" name="Google Shape;1828;p52"/>
          <p:cNvSpPr/>
          <p:nvPr/>
        </p:nvSpPr>
        <p:spPr>
          <a:xfrm>
            <a:off x="894200" y="1433769"/>
            <a:ext cx="277200" cy="277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2"/>
          <p:cNvSpPr/>
          <p:nvPr/>
        </p:nvSpPr>
        <p:spPr>
          <a:xfrm>
            <a:off x="3011806" y="1433769"/>
            <a:ext cx="277200" cy="277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53"/>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RESEARCHE REFERENCES</a:t>
            </a:r>
            <a:endParaRPr/>
          </a:p>
        </p:txBody>
      </p:sp>
      <p:grpSp>
        <p:nvGrpSpPr>
          <p:cNvPr id="1835" name="Google Shape;1835;p53"/>
          <p:cNvGrpSpPr/>
          <p:nvPr/>
        </p:nvGrpSpPr>
        <p:grpSpPr>
          <a:xfrm>
            <a:off x="3412722" y="1334408"/>
            <a:ext cx="4978515" cy="2961363"/>
            <a:chOff x="238125" y="732525"/>
            <a:chExt cx="7130500" cy="4241425"/>
          </a:xfrm>
        </p:grpSpPr>
        <p:sp>
          <p:nvSpPr>
            <p:cNvPr id="1836" name="Google Shape;1836;p53"/>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3"/>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3"/>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3"/>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3"/>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3"/>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3"/>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3"/>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3"/>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3"/>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3"/>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3"/>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3"/>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3"/>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3"/>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3"/>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3"/>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3"/>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3"/>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3"/>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3"/>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3"/>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3"/>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3"/>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3"/>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3"/>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3"/>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3"/>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3"/>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3"/>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3"/>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3"/>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3"/>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3"/>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3"/>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3"/>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3"/>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3"/>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3"/>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3"/>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3"/>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3"/>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3"/>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3"/>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3"/>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3"/>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3"/>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3"/>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3"/>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3"/>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3"/>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3"/>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3"/>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3"/>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3"/>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3"/>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3"/>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3"/>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3"/>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3"/>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3"/>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3"/>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3"/>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3"/>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3"/>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3"/>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3"/>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3"/>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3"/>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3"/>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3"/>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3"/>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3"/>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3"/>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3"/>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3"/>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3"/>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3"/>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3"/>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3"/>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3"/>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3"/>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3"/>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3"/>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3"/>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3"/>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3"/>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3"/>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3"/>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3"/>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3"/>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3"/>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3"/>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3"/>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3"/>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3"/>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3"/>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3"/>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3"/>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3"/>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3"/>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3"/>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3"/>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3"/>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3"/>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3"/>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3"/>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3"/>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3"/>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3"/>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3"/>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3"/>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3"/>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3"/>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53"/>
          <p:cNvSpPr txBox="1"/>
          <p:nvPr/>
        </p:nvSpPr>
        <p:spPr>
          <a:xfrm flipH="1">
            <a:off x="1047964" y="1820318"/>
            <a:ext cx="2262300" cy="4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Venus has a beautiful name, but it’s hot</a:t>
            </a:r>
            <a:endParaRPr sz="1500">
              <a:solidFill>
                <a:schemeClr val="dk1"/>
              </a:solidFill>
              <a:latin typeface="Roboto"/>
              <a:ea typeface="Roboto"/>
              <a:cs typeface="Roboto"/>
              <a:sym typeface="Roboto"/>
            </a:endParaRPr>
          </a:p>
        </p:txBody>
      </p:sp>
      <p:sp>
        <p:nvSpPr>
          <p:cNvPr id="1951" name="Google Shape;1951;p53"/>
          <p:cNvSpPr txBox="1"/>
          <p:nvPr/>
        </p:nvSpPr>
        <p:spPr>
          <a:xfrm>
            <a:off x="1047964" y="1428518"/>
            <a:ext cx="2262300" cy="35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sz="2700">
                <a:solidFill>
                  <a:schemeClr val="accent2"/>
                </a:solidFill>
                <a:latin typeface="Outfit"/>
                <a:ea typeface="Outfit"/>
                <a:cs typeface="Outfit"/>
                <a:sym typeface="Outfit"/>
              </a:rPr>
              <a:t>Venus</a:t>
            </a:r>
            <a:endParaRPr b="1" sz="2700">
              <a:solidFill>
                <a:schemeClr val="accent2"/>
              </a:solidFill>
              <a:latin typeface="Outfit"/>
              <a:ea typeface="Outfit"/>
              <a:cs typeface="Outfit"/>
              <a:sym typeface="Outfit"/>
            </a:endParaRPr>
          </a:p>
        </p:txBody>
      </p:sp>
      <p:sp>
        <p:nvSpPr>
          <p:cNvPr id="1952" name="Google Shape;1952;p53"/>
          <p:cNvSpPr txBox="1"/>
          <p:nvPr/>
        </p:nvSpPr>
        <p:spPr>
          <a:xfrm flipH="1">
            <a:off x="1047964" y="2839493"/>
            <a:ext cx="2262300" cy="4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Saturn is the ringed planet and a gas giant</a:t>
            </a:r>
            <a:endParaRPr sz="1500">
              <a:solidFill>
                <a:schemeClr val="dk1"/>
              </a:solidFill>
              <a:latin typeface="Roboto"/>
              <a:ea typeface="Roboto"/>
              <a:cs typeface="Roboto"/>
              <a:sym typeface="Roboto"/>
            </a:endParaRPr>
          </a:p>
        </p:txBody>
      </p:sp>
      <p:sp>
        <p:nvSpPr>
          <p:cNvPr id="1953" name="Google Shape;1953;p53"/>
          <p:cNvSpPr txBox="1"/>
          <p:nvPr/>
        </p:nvSpPr>
        <p:spPr>
          <a:xfrm>
            <a:off x="1047964" y="2447693"/>
            <a:ext cx="2262300" cy="35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sz="2700">
                <a:solidFill>
                  <a:schemeClr val="accent2"/>
                </a:solidFill>
                <a:latin typeface="Outfit"/>
                <a:ea typeface="Outfit"/>
                <a:cs typeface="Outfit"/>
                <a:sym typeface="Outfit"/>
              </a:rPr>
              <a:t>Saturn</a:t>
            </a:r>
            <a:endParaRPr b="1" sz="2700">
              <a:solidFill>
                <a:schemeClr val="accent2"/>
              </a:solidFill>
              <a:latin typeface="Outfit"/>
              <a:ea typeface="Outfit"/>
              <a:cs typeface="Outfit"/>
              <a:sym typeface="Outfit"/>
            </a:endParaRPr>
          </a:p>
        </p:txBody>
      </p:sp>
      <p:sp>
        <p:nvSpPr>
          <p:cNvPr id="1954" name="Google Shape;1954;p53"/>
          <p:cNvSpPr txBox="1"/>
          <p:nvPr/>
        </p:nvSpPr>
        <p:spPr>
          <a:xfrm flipH="1">
            <a:off x="1047964" y="3858668"/>
            <a:ext cx="2262300" cy="4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Mercury is the closest planet to the Sun</a:t>
            </a:r>
            <a:endParaRPr sz="1500">
              <a:solidFill>
                <a:schemeClr val="dk1"/>
              </a:solidFill>
              <a:latin typeface="Roboto"/>
              <a:ea typeface="Roboto"/>
              <a:cs typeface="Roboto"/>
              <a:sym typeface="Roboto"/>
            </a:endParaRPr>
          </a:p>
        </p:txBody>
      </p:sp>
      <p:sp>
        <p:nvSpPr>
          <p:cNvPr id="1955" name="Google Shape;1955;p53"/>
          <p:cNvSpPr txBox="1"/>
          <p:nvPr/>
        </p:nvSpPr>
        <p:spPr>
          <a:xfrm>
            <a:off x="1047964" y="3466868"/>
            <a:ext cx="2262300" cy="35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200"/>
              </a:spcAft>
              <a:buNone/>
            </a:pPr>
            <a:r>
              <a:rPr b="1" lang="en" sz="2700">
                <a:solidFill>
                  <a:schemeClr val="accent2"/>
                </a:solidFill>
                <a:latin typeface="Outfit"/>
                <a:ea typeface="Outfit"/>
                <a:cs typeface="Outfit"/>
                <a:sym typeface="Outfit"/>
              </a:rPr>
              <a:t>Mercury</a:t>
            </a:r>
            <a:endParaRPr b="1" sz="2700">
              <a:solidFill>
                <a:schemeClr val="accent2"/>
              </a:solidFill>
              <a:latin typeface="Outfit"/>
              <a:ea typeface="Outfit"/>
              <a:cs typeface="Outfit"/>
              <a:sym typeface="Outfit"/>
            </a:endParaRPr>
          </a:p>
        </p:txBody>
      </p:sp>
      <p:sp>
        <p:nvSpPr>
          <p:cNvPr id="1956" name="Google Shape;1956;p53"/>
          <p:cNvSpPr/>
          <p:nvPr/>
        </p:nvSpPr>
        <p:spPr>
          <a:xfrm>
            <a:off x="752762" y="1459270"/>
            <a:ext cx="295200" cy="29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3"/>
          <p:cNvSpPr/>
          <p:nvPr/>
        </p:nvSpPr>
        <p:spPr>
          <a:xfrm>
            <a:off x="752762" y="2449870"/>
            <a:ext cx="295200" cy="29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3"/>
          <p:cNvSpPr/>
          <p:nvPr/>
        </p:nvSpPr>
        <p:spPr>
          <a:xfrm>
            <a:off x="752762" y="3516670"/>
            <a:ext cx="295200" cy="295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3"/>
          <p:cNvSpPr/>
          <p:nvPr/>
        </p:nvSpPr>
        <p:spPr>
          <a:xfrm>
            <a:off x="4355462" y="2383475"/>
            <a:ext cx="295200" cy="295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3"/>
          <p:cNvSpPr/>
          <p:nvPr/>
        </p:nvSpPr>
        <p:spPr>
          <a:xfrm>
            <a:off x="4750912" y="3482950"/>
            <a:ext cx="295200" cy="2952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3"/>
          <p:cNvSpPr/>
          <p:nvPr/>
        </p:nvSpPr>
        <p:spPr>
          <a:xfrm>
            <a:off x="5582187" y="2990000"/>
            <a:ext cx="295200" cy="29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pic>
        <p:nvPicPr>
          <p:cNvPr id="1966" name="Google Shape;1966;p54"/>
          <p:cNvPicPr preferRelativeResize="0"/>
          <p:nvPr/>
        </p:nvPicPr>
        <p:blipFill rotWithShape="1">
          <a:blip r:embed="rId3">
            <a:alphaModFix/>
          </a:blip>
          <a:srcRect b="59" l="0" r="0" t="59"/>
          <a:stretch/>
        </p:blipFill>
        <p:spPr>
          <a:xfrm flipH="1" rot="5996463">
            <a:off x="2927141" y="2634997"/>
            <a:ext cx="1290483" cy="2101102"/>
          </a:xfrm>
          <a:prstGeom prst="rect">
            <a:avLst/>
          </a:prstGeom>
          <a:noFill/>
          <a:ln>
            <a:noFill/>
          </a:ln>
          <a:effectLst>
            <a:outerShdw blurRad="57150" rotWithShape="0" algn="bl" dir="5400000" dist="19050">
              <a:schemeClr val="dk1">
                <a:alpha val="50000"/>
              </a:schemeClr>
            </a:outerShdw>
          </a:effectLst>
        </p:spPr>
      </p:pic>
      <p:pic>
        <p:nvPicPr>
          <p:cNvPr id="1967" name="Google Shape;1967;p54"/>
          <p:cNvPicPr preferRelativeResize="0"/>
          <p:nvPr/>
        </p:nvPicPr>
        <p:blipFill rotWithShape="1">
          <a:blip r:embed="rId3">
            <a:alphaModFix/>
          </a:blip>
          <a:srcRect b="59" l="0" r="0" t="59"/>
          <a:stretch/>
        </p:blipFill>
        <p:spPr>
          <a:xfrm flipH="1" rot="4248245">
            <a:off x="2664282" y="2905929"/>
            <a:ext cx="1513492" cy="2464181"/>
          </a:xfrm>
          <a:prstGeom prst="rect">
            <a:avLst/>
          </a:prstGeom>
          <a:noFill/>
          <a:ln>
            <a:noFill/>
          </a:ln>
          <a:effectLst>
            <a:outerShdw blurRad="57150" rotWithShape="0" algn="bl" dir="5400000" dist="19050">
              <a:schemeClr val="dk1">
                <a:alpha val="50000"/>
              </a:schemeClr>
            </a:outerShdw>
          </a:effectLst>
        </p:spPr>
      </p:pic>
      <p:sp>
        <p:nvSpPr>
          <p:cNvPr id="1968" name="Google Shape;1968;p54"/>
          <p:cNvSpPr txBox="1"/>
          <p:nvPr>
            <p:ph type="title"/>
          </p:nvPr>
        </p:nvSpPr>
        <p:spPr>
          <a:xfrm>
            <a:off x="1284000" y="588323"/>
            <a:ext cx="6576000" cy="132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150,000</a:t>
            </a:r>
            <a:endParaRPr/>
          </a:p>
        </p:txBody>
      </p:sp>
      <p:sp>
        <p:nvSpPr>
          <p:cNvPr id="1969" name="Google Shape;1969;p54"/>
          <p:cNvSpPr txBox="1"/>
          <p:nvPr>
            <p:ph idx="1" type="subTitle"/>
          </p:nvPr>
        </p:nvSpPr>
        <p:spPr>
          <a:xfrm>
            <a:off x="1284000" y="1848238"/>
            <a:ext cx="6576000" cy="37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1970" name="Google Shape;1970;p54"/>
          <p:cNvPicPr preferRelativeResize="0"/>
          <p:nvPr/>
        </p:nvPicPr>
        <p:blipFill>
          <a:blip r:embed="rId4">
            <a:alphaModFix/>
          </a:blip>
          <a:stretch>
            <a:fillRect/>
          </a:stretch>
        </p:blipFill>
        <p:spPr>
          <a:xfrm>
            <a:off x="3744215" y="2419350"/>
            <a:ext cx="1683486" cy="2381704"/>
          </a:xfrm>
          <a:prstGeom prst="rect">
            <a:avLst/>
          </a:prstGeom>
          <a:noFill/>
          <a:ln>
            <a:noFill/>
          </a:ln>
        </p:spPr>
      </p:pic>
      <p:pic>
        <p:nvPicPr>
          <p:cNvPr id="1971" name="Google Shape;1971;p54"/>
          <p:cNvPicPr preferRelativeResize="0"/>
          <p:nvPr/>
        </p:nvPicPr>
        <p:blipFill rotWithShape="1">
          <a:blip r:embed="rId5">
            <a:alphaModFix/>
          </a:blip>
          <a:srcRect b="9" l="0" r="0" t="9"/>
          <a:stretch/>
        </p:blipFill>
        <p:spPr>
          <a:xfrm>
            <a:off x="5025913" y="3466470"/>
            <a:ext cx="1185048" cy="1271255"/>
          </a:xfrm>
          <a:prstGeom prst="rect">
            <a:avLst/>
          </a:prstGeom>
          <a:noFill/>
          <a:ln>
            <a:noFill/>
          </a:ln>
          <a:effectLst>
            <a:outerShdw blurRad="57150" rotWithShape="0" algn="bl" dir="5400000" dist="19050">
              <a:schemeClr val="dk1">
                <a:alpha val="50000"/>
              </a:schemeClr>
            </a:outerShdw>
          </a:effectLst>
        </p:spPr>
      </p:pic>
      <p:pic>
        <p:nvPicPr>
          <p:cNvPr id="1972" name="Google Shape;1972;p54"/>
          <p:cNvPicPr preferRelativeResize="0"/>
          <p:nvPr/>
        </p:nvPicPr>
        <p:blipFill rotWithShape="1">
          <a:blip r:embed="rId6">
            <a:alphaModFix/>
          </a:blip>
          <a:srcRect b="0" l="109" r="109" t="0"/>
          <a:stretch/>
        </p:blipFill>
        <p:spPr>
          <a:xfrm rot="4632298">
            <a:off x="5894719" y="3814558"/>
            <a:ext cx="974282" cy="1318398"/>
          </a:xfrm>
          <a:prstGeom prst="rect">
            <a:avLst/>
          </a:prstGeom>
          <a:noFill/>
          <a:ln>
            <a:noFill/>
          </a:ln>
          <a:effectLst>
            <a:outerShdw blurRad="57150" rotWithShape="0" algn="bl" dir="5400000" dist="19050">
              <a:schemeClr val="dk1">
                <a:alpha val="50000"/>
              </a:schemeClr>
            </a:outerShdw>
          </a:effectLst>
        </p:spPr>
      </p:pic>
      <p:sp>
        <p:nvSpPr>
          <p:cNvPr id="1973" name="Google Shape;1973;p54"/>
          <p:cNvSpPr/>
          <p:nvPr/>
        </p:nvSpPr>
        <p:spPr>
          <a:xfrm>
            <a:off x="6210942" y="322741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3366588" y="2346485"/>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1326125" y="3134181"/>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55"/>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DISCUSSION</a:t>
            </a:r>
            <a:endParaRPr/>
          </a:p>
        </p:txBody>
      </p:sp>
      <p:sp>
        <p:nvSpPr>
          <p:cNvPr id="1981" name="Google Shape;1981;p55"/>
          <p:cNvSpPr txBox="1"/>
          <p:nvPr/>
        </p:nvSpPr>
        <p:spPr>
          <a:xfrm>
            <a:off x="855375" y="1447006"/>
            <a:ext cx="3457500" cy="29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Despite being red, Mars is actually a cold planet. It's full of iron oxide dust, which gives the planet its reddish cast. Earth is the third planet from the Sun and the only one that harbors life in the Solar System:</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lt2"/>
              </a:buClr>
              <a:buSzPts val="1500"/>
              <a:buFont typeface="Roboto"/>
              <a:buChar char="●"/>
            </a:pPr>
            <a:r>
              <a:rPr lang="en" sz="1500">
                <a:solidFill>
                  <a:schemeClr val="dk1"/>
                </a:solidFill>
                <a:latin typeface="Roboto"/>
                <a:ea typeface="Roboto"/>
                <a:cs typeface="Roboto"/>
                <a:sym typeface="Roboto"/>
              </a:rPr>
              <a:t>Mars is actually a cold planet</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lt2"/>
              </a:buClr>
              <a:buSzPts val="1500"/>
              <a:buFont typeface="Roboto"/>
              <a:buChar char="●"/>
            </a:pPr>
            <a:r>
              <a:rPr lang="en" sz="1500">
                <a:solidFill>
                  <a:schemeClr val="dk1"/>
                </a:solidFill>
                <a:latin typeface="Roboto"/>
                <a:ea typeface="Roboto"/>
                <a:cs typeface="Roboto"/>
                <a:sym typeface="Roboto"/>
              </a:rPr>
              <a:t>Jupiter is a gas giant</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lt2"/>
              </a:buClr>
              <a:buSzPts val="1500"/>
              <a:buFont typeface="Roboto"/>
              <a:buChar char="●"/>
            </a:pPr>
            <a:r>
              <a:rPr lang="en" sz="1500">
                <a:solidFill>
                  <a:schemeClr val="dk1"/>
                </a:solidFill>
                <a:latin typeface="Roboto"/>
                <a:ea typeface="Roboto"/>
                <a:cs typeface="Roboto"/>
                <a:sym typeface="Roboto"/>
              </a:rPr>
              <a:t>Neptune is very far away from us</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lt2"/>
              </a:buClr>
              <a:buSzPts val="1500"/>
              <a:buFont typeface="Roboto"/>
              <a:buChar char="●"/>
            </a:pPr>
            <a:r>
              <a:rPr lang="en" sz="1500">
                <a:solidFill>
                  <a:schemeClr val="dk1"/>
                </a:solidFill>
                <a:latin typeface="Roboto"/>
                <a:ea typeface="Roboto"/>
                <a:cs typeface="Roboto"/>
                <a:sym typeface="Roboto"/>
              </a:rPr>
              <a:t>Earth is where we live</a:t>
            </a:r>
            <a:endParaRPr sz="1500">
              <a:solidFill>
                <a:schemeClr val="dk1"/>
              </a:solidFill>
              <a:latin typeface="Roboto"/>
              <a:ea typeface="Roboto"/>
              <a:cs typeface="Roboto"/>
              <a:sym typeface="Roboto"/>
            </a:endParaRPr>
          </a:p>
          <a:p>
            <a:pPr indent="0" lvl="0" marL="0" rtl="0" algn="l">
              <a:spcBef>
                <a:spcPts val="1000"/>
              </a:spcBef>
              <a:spcAft>
                <a:spcPts val="0"/>
              </a:spcAft>
              <a:buNone/>
            </a:pPr>
            <a:r>
              <a:t/>
            </a:r>
            <a:endParaRPr sz="1500">
              <a:solidFill>
                <a:schemeClr val="dk1"/>
              </a:solidFill>
              <a:latin typeface="Roboto"/>
              <a:ea typeface="Roboto"/>
              <a:cs typeface="Roboto"/>
              <a:sym typeface="Roboto"/>
            </a:endParaRPr>
          </a:p>
        </p:txBody>
      </p:sp>
      <p:sp>
        <p:nvSpPr>
          <p:cNvPr id="1982" name="Google Shape;1982;p55"/>
          <p:cNvSpPr txBox="1"/>
          <p:nvPr/>
        </p:nvSpPr>
        <p:spPr>
          <a:xfrm>
            <a:off x="5713125" y="1574169"/>
            <a:ext cx="25755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700">
                <a:solidFill>
                  <a:schemeClr val="accent2"/>
                </a:solidFill>
                <a:latin typeface="Outfit"/>
                <a:ea typeface="Outfit"/>
                <a:cs typeface="Outfit"/>
                <a:sym typeface="Outfit"/>
              </a:rPr>
              <a:t>Discussion 1</a:t>
            </a:r>
            <a:endParaRPr b="1" sz="2700">
              <a:solidFill>
                <a:schemeClr val="accent2"/>
              </a:solidFill>
              <a:latin typeface="Outfit"/>
              <a:ea typeface="Outfit"/>
              <a:cs typeface="Outfit"/>
              <a:sym typeface="Outfit"/>
            </a:endParaRPr>
          </a:p>
        </p:txBody>
      </p:sp>
      <p:sp>
        <p:nvSpPr>
          <p:cNvPr id="1983" name="Google Shape;1983;p55"/>
          <p:cNvSpPr txBox="1"/>
          <p:nvPr/>
        </p:nvSpPr>
        <p:spPr>
          <a:xfrm>
            <a:off x="5713125" y="1929195"/>
            <a:ext cx="2575500" cy="8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Mercury is the closest planet to the Sun and the smallest one of them all</a:t>
            </a:r>
            <a:endParaRPr sz="1500">
              <a:solidFill>
                <a:schemeClr val="dk1"/>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Roboto"/>
              <a:ea typeface="Roboto"/>
              <a:cs typeface="Roboto"/>
              <a:sym typeface="Roboto"/>
            </a:endParaRPr>
          </a:p>
        </p:txBody>
      </p:sp>
      <p:sp>
        <p:nvSpPr>
          <p:cNvPr id="1984" name="Google Shape;1984;p55"/>
          <p:cNvSpPr txBox="1"/>
          <p:nvPr/>
        </p:nvSpPr>
        <p:spPr>
          <a:xfrm>
            <a:off x="5713125" y="3072245"/>
            <a:ext cx="2575500" cy="34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700">
                <a:solidFill>
                  <a:schemeClr val="accent2"/>
                </a:solidFill>
                <a:latin typeface="Outfit"/>
                <a:ea typeface="Outfit"/>
                <a:cs typeface="Outfit"/>
                <a:sym typeface="Outfit"/>
              </a:rPr>
              <a:t>Discussion 2</a:t>
            </a:r>
            <a:endParaRPr b="1" sz="2700">
              <a:solidFill>
                <a:schemeClr val="accent2"/>
              </a:solidFill>
              <a:latin typeface="Outfit"/>
              <a:ea typeface="Outfit"/>
              <a:cs typeface="Outfit"/>
              <a:sym typeface="Outfit"/>
            </a:endParaRPr>
          </a:p>
        </p:txBody>
      </p:sp>
      <p:sp>
        <p:nvSpPr>
          <p:cNvPr id="1985" name="Google Shape;1985;p55"/>
          <p:cNvSpPr txBox="1"/>
          <p:nvPr/>
        </p:nvSpPr>
        <p:spPr>
          <a:xfrm>
            <a:off x="5713125" y="3427294"/>
            <a:ext cx="2575500" cy="8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Venus has a beautiful name and is the second planet from the Sun. It’s hot</a:t>
            </a:r>
            <a:endParaRPr sz="1500">
              <a:solidFill>
                <a:schemeClr val="dk1"/>
              </a:solidFill>
              <a:latin typeface="Roboto"/>
              <a:ea typeface="Roboto"/>
              <a:cs typeface="Roboto"/>
              <a:sym typeface="Roboto"/>
            </a:endParaRPr>
          </a:p>
        </p:txBody>
      </p:sp>
      <p:sp>
        <p:nvSpPr>
          <p:cNvPr id="1986" name="Google Shape;1986;p55"/>
          <p:cNvSpPr/>
          <p:nvPr/>
        </p:nvSpPr>
        <p:spPr>
          <a:xfrm>
            <a:off x="4665075" y="1694394"/>
            <a:ext cx="869100" cy="869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5"/>
          <p:cNvSpPr/>
          <p:nvPr/>
        </p:nvSpPr>
        <p:spPr>
          <a:xfrm>
            <a:off x="4665075" y="3199344"/>
            <a:ext cx="869100" cy="869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8" name="Google Shape;1988;p55"/>
          <p:cNvGrpSpPr/>
          <p:nvPr/>
        </p:nvGrpSpPr>
        <p:grpSpPr>
          <a:xfrm>
            <a:off x="4856984" y="3390894"/>
            <a:ext cx="485281" cy="486000"/>
            <a:chOff x="2198476" y="1885145"/>
            <a:chExt cx="339026" cy="339528"/>
          </a:xfrm>
        </p:grpSpPr>
        <p:sp>
          <p:nvSpPr>
            <p:cNvPr id="1989" name="Google Shape;1989;p55"/>
            <p:cNvSpPr/>
            <p:nvPr/>
          </p:nvSpPr>
          <p:spPr>
            <a:xfrm>
              <a:off x="2405972" y="1885145"/>
              <a:ext cx="117487" cy="179725"/>
            </a:xfrm>
            <a:custGeom>
              <a:rect b="b" l="l" r="r" t="t"/>
              <a:pathLst>
                <a:path extrusionOk="0" h="8588" w="5614">
                  <a:moveTo>
                    <a:pt x="2832" y="1"/>
                  </a:moveTo>
                  <a:cubicBezTo>
                    <a:pt x="2554" y="1"/>
                    <a:pt x="2322" y="209"/>
                    <a:pt x="2322" y="487"/>
                  </a:cubicBezTo>
                  <a:lnTo>
                    <a:pt x="2322" y="2063"/>
                  </a:lnTo>
                  <a:cubicBezTo>
                    <a:pt x="2201" y="1542"/>
                    <a:pt x="1838" y="1003"/>
                    <a:pt x="900" y="1003"/>
                  </a:cubicBezTo>
                  <a:cubicBezTo>
                    <a:pt x="755" y="1003"/>
                    <a:pt x="596" y="1016"/>
                    <a:pt x="421" y="1044"/>
                  </a:cubicBezTo>
                  <a:cubicBezTo>
                    <a:pt x="352" y="1067"/>
                    <a:pt x="282" y="1136"/>
                    <a:pt x="259" y="1206"/>
                  </a:cubicBezTo>
                  <a:cubicBezTo>
                    <a:pt x="0" y="2916"/>
                    <a:pt x="1144" y="3171"/>
                    <a:pt x="1839" y="3171"/>
                  </a:cubicBezTo>
                  <a:cubicBezTo>
                    <a:pt x="2077" y="3171"/>
                    <a:pt x="2263" y="3141"/>
                    <a:pt x="2322" y="3129"/>
                  </a:cubicBezTo>
                  <a:lnTo>
                    <a:pt x="2322" y="5354"/>
                  </a:lnTo>
                  <a:cubicBezTo>
                    <a:pt x="2201" y="4833"/>
                    <a:pt x="1838" y="4294"/>
                    <a:pt x="900" y="4294"/>
                  </a:cubicBezTo>
                  <a:cubicBezTo>
                    <a:pt x="755" y="4294"/>
                    <a:pt x="596" y="4306"/>
                    <a:pt x="421" y="4334"/>
                  </a:cubicBezTo>
                  <a:cubicBezTo>
                    <a:pt x="329" y="4358"/>
                    <a:pt x="282" y="4404"/>
                    <a:pt x="259" y="4497"/>
                  </a:cubicBezTo>
                  <a:cubicBezTo>
                    <a:pt x="0" y="6206"/>
                    <a:pt x="1144" y="6462"/>
                    <a:pt x="1839" y="6462"/>
                  </a:cubicBezTo>
                  <a:cubicBezTo>
                    <a:pt x="2077" y="6462"/>
                    <a:pt x="2263" y="6432"/>
                    <a:pt x="2322" y="6420"/>
                  </a:cubicBezTo>
                  <a:cubicBezTo>
                    <a:pt x="2322" y="8274"/>
                    <a:pt x="2322" y="8158"/>
                    <a:pt x="2345" y="8274"/>
                  </a:cubicBezTo>
                  <a:cubicBezTo>
                    <a:pt x="2426" y="8483"/>
                    <a:pt x="2611" y="8587"/>
                    <a:pt x="2797" y="8587"/>
                  </a:cubicBezTo>
                  <a:cubicBezTo>
                    <a:pt x="2982" y="8587"/>
                    <a:pt x="3168" y="8483"/>
                    <a:pt x="3249" y="8274"/>
                  </a:cubicBezTo>
                  <a:cubicBezTo>
                    <a:pt x="3295" y="8158"/>
                    <a:pt x="3272" y="8274"/>
                    <a:pt x="3272" y="6420"/>
                  </a:cubicBezTo>
                  <a:lnTo>
                    <a:pt x="3272" y="6420"/>
                  </a:lnTo>
                  <a:cubicBezTo>
                    <a:pt x="3329" y="6432"/>
                    <a:pt x="3506" y="6459"/>
                    <a:pt x="3735" y="6459"/>
                  </a:cubicBezTo>
                  <a:cubicBezTo>
                    <a:pt x="4434" y="6459"/>
                    <a:pt x="5614" y="6207"/>
                    <a:pt x="5335" y="4497"/>
                  </a:cubicBezTo>
                  <a:cubicBezTo>
                    <a:pt x="5311" y="4404"/>
                    <a:pt x="5265" y="4358"/>
                    <a:pt x="5172" y="4334"/>
                  </a:cubicBezTo>
                  <a:cubicBezTo>
                    <a:pt x="4998" y="4306"/>
                    <a:pt x="4839" y="4294"/>
                    <a:pt x="4693" y="4294"/>
                  </a:cubicBezTo>
                  <a:cubicBezTo>
                    <a:pt x="3756" y="4294"/>
                    <a:pt x="3392" y="4833"/>
                    <a:pt x="3272" y="5354"/>
                  </a:cubicBezTo>
                  <a:lnTo>
                    <a:pt x="3272" y="3129"/>
                  </a:lnTo>
                  <a:cubicBezTo>
                    <a:pt x="3331" y="3141"/>
                    <a:pt x="3518" y="3171"/>
                    <a:pt x="3758" y="3171"/>
                  </a:cubicBezTo>
                  <a:cubicBezTo>
                    <a:pt x="4459" y="3171"/>
                    <a:pt x="5611" y="2916"/>
                    <a:pt x="5335" y="1206"/>
                  </a:cubicBezTo>
                  <a:cubicBezTo>
                    <a:pt x="5311" y="1136"/>
                    <a:pt x="5265" y="1067"/>
                    <a:pt x="5172" y="1044"/>
                  </a:cubicBezTo>
                  <a:cubicBezTo>
                    <a:pt x="4998" y="1016"/>
                    <a:pt x="4839" y="1003"/>
                    <a:pt x="4693" y="1003"/>
                  </a:cubicBezTo>
                  <a:cubicBezTo>
                    <a:pt x="3756" y="1003"/>
                    <a:pt x="3392" y="1542"/>
                    <a:pt x="3272" y="2063"/>
                  </a:cubicBezTo>
                  <a:lnTo>
                    <a:pt x="3272" y="511"/>
                  </a:lnTo>
                  <a:cubicBezTo>
                    <a:pt x="3272" y="232"/>
                    <a:pt x="3087" y="24"/>
                    <a:pt x="28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5"/>
            <p:cNvSpPr/>
            <p:nvPr/>
          </p:nvSpPr>
          <p:spPr>
            <a:xfrm>
              <a:off x="2297421" y="2132508"/>
              <a:ext cx="141135" cy="92165"/>
            </a:xfrm>
            <a:custGeom>
              <a:rect b="b" l="l" r="r" t="t"/>
              <a:pathLst>
                <a:path extrusionOk="0" h="4404" w="6744">
                  <a:moveTo>
                    <a:pt x="1993" y="0"/>
                  </a:moveTo>
                  <a:lnTo>
                    <a:pt x="417" y="2758"/>
                  </a:lnTo>
                  <a:cubicBezTo>
                    <a:pt x="0" y="3476"/>
                    <a:pt x="533" y="4403"/>
                    <a:pt x="1391" y="4403"/>
                  </a:cubicBezTo>
                  <a:lnTo>
                    <a:pt x="5377" y="4403"/>
                  </a:lnTo>
                  <a:cubicBezTo>
                    <a:pt x="6211" y="4403"/>
                    <a:pt x="6744" y="3476"/>
                    <a:pt x="6327" y="2758"/>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5"/>
            <p:cNvSpPr/>
            <p:nvPr/>
          </p:nvSpPr>
          <p:spPr>
            <a:xfrm>
              <a:off x="2198476" y="2078181"/>
              <a:ext cx="339026" cy="33965"/>
            </a:xfrm>
            <a:custGeom>
              <a:rect b="b" l="l" r="r" t="t"/>
              <a:pathLst>
                <a:path extrusionOk="0" h="1623" w="16200">
                  <a:moveTo>
                    <a:pt x="626" y="0"/>
                  </a:moveTo>
                  <a:cubicBezTo>
                    <a:pt x="278" y="0"/>
                    <a:pt x="0" y="279"/>
                    <a:pt x="0" y="649"/>
                  </a:cubicBezTo>
                  <a:lnTo>
                    <a:pt x="0" y="997"/>
                  </a:lnTo>
                  <a:cubicBezTo>
                    <a:pt x="0" y="1345"/>
                    <a:pt x="278" y="1623"/>
                    <a:pt x="626" y="1623"/>
                  </a:cubicBezTo>
                  <a:lnTo>
                    <a:pt x="15574" y="1623"/>
                  </a:lnTo>
                  <a:cubicBezTo>
                    <a:pt x="15922" y="1623"/>
                    <a:pt x="16200" y="1345"/>
                    <a:pt x="16200" y="997"/>
                  </a:cubicBezTo>
                  <a:lnTo>
                    <a:pt x="16200" y="649"/>
                  </a:lnTo>
                  <a:cubicBezTo>
                    <a:pt x="16200" y="279"/>
                    <a:pt x="15922" y="0"/>
                    <a:pt x="15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5"/>
            <p:cNvSpPr/>
            <p:nvPr/>
          </p:nvSpPr>
          <p:spPr>
            <a:xfrm>
              <a:off x="2265402" y="1886234"/>
              <a:ext cx="19902" cy="44534"/>
            </a:xfrm>
            <a:custGeom>
              <a:rect b="b" l="l" r="r" t="t"/>
              <a:pathLst>
                <a:path extrusionOk="0" h="2128" w="951">
                  <a:moveTo>
                    <a:pt x="476" y="1"/>
                  </a:moveTo>
                  <a:cubicBezTo>
                    <a:pt x="250" y="1"/>
                    <a:pt x="24" y="146"/>
                    <a:pt x="0" y="435"/>
                  </a:cubicBezTo>
                  <a:lnTo>
                    <a:pt x="0" y="2127"/>
                  </a:lnTo>
                  <a:cubicBezTo>
                    <a:pt x="163" y="1617"/>
                    <a:pt x="510" y="1200"/>
                    <a:pt x="951" y="922"/>
                  </a:cubicBezTo>
                  <a:lnTo>
                    <a:pt x="951" y="435"/>
                  </a:lnTo>
                  <a:cubicBezTo>
                    <a:pt x="927" y="146"/>
                    <a:pt x="701" y="1"/>
                    <a:pt x="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5"/>
            <p:cNvSpPr/>
            <p:nvPr/>
          </p:nvSpPr>
          <p:spPr>
            <a:xfrm>
              <a:off x="2284405" y="1919341"/>
              <a:ext cx="32438" cy="30826"/>
            </a:xfrm>
            <a:custGeom>
              <a:rect b="b" l="l" r="r" t="t"/>
              <a:pathLst>
                <a:path extrusionOk="0" h="1473" w="1550">
                  <a:moveTo>
                    <a:pt x="1251" y="0"/>
                  </a:moveTo>
                  <a:cubicBezTo>
                    <a:pt x="403" y="0"/>
                    <a:pt x="0" y="455"/>
                    <a:pt x="43" y="1472"/>
                  </a:cubicBezTo>
                  <a:cubicBezTo>
                    <a:pt x="413" y="1472"/>
                    <a:pt x="900" y="1449"/>
                    <a:pt x="1225" y="1148"/>
                  </a:cubicBezTo>
                  <a:cubicBezTo>
                    <a:pt x="1456" y="916"/>
                    <a:pt x="1549" y="522"/>
                    <a:pt x="1503" y="12"/>
                  </a:cubicBezTo>
                  <a:cubicBezTo>
                    <a:pt x="1415" y="4"/>
                    <a:pt x="1331" y="0"/>
                    <a:pt x="12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5"/>
            <p:cNvSpPr/>
            <p:nvPr/>
          </p:nvSpPr>
          <p:spPr>
            <a:xfrm>
              <a:off x="2200402" y="1969902"/>
              <a:ext cx="150385" cy="88419"/>
            </a:xfrm>
            <a:custGeom>
              <a:rect b="b" l="l" r="r" t="t"/>
              <a:pathLst>
                <a:path extrusionOk="0" h="4225" w="7186">
                  <a:moveTo>
                    <a:pt x="2222" y="1"/>
                  </a:moveTo>
                  <a:cubicBezTo>
                    <a:pt x="2185" y="1"/>
                    <a:pt x="2147" y="2"/>
                    <a:pt x="2110" y="6"/>
                  </a:cubicBezTo>
                  <a:cubicBezTo>
                    <a:pt x="1044" y="145"/>
                    <a:pt x="1" y="1953"/>
                    <a:pt x="1646" y="3969"/>
                  </a:cubicBezTo>
                  <a:cubicBezTo>
                    <a:pt x="1762" y="4108"/>
                    <a:pt x="1925" y="4201"/>
                    <a:pt x="2110" y="4224"/>
                  </a:cubicBezTo>
                  <a:lnTo>
                    <a:pt x="5146" y="4224"/>
                  </a:lnTo>
                  <a:cubicBezTo>
                    <a:pt x="5308" y="4178"/>
                    <a:pt x="5447" y="4085"/>
                    <a:pt x="5563" y="3969"/>
                  </a:cubicBezTo>
                  <a:cubicBezTo>
                    <a:pt x="7185" y="1953"/>
                    <a:pt x="6142" y="145"/>
                    <a:pt x="5100" y="6"/>
                  </a:cubicBezTo>
                  <a:cubicBezTo>
                    <a:pt x="5060" y="2"/>
                    <a:pt x="5021" y="1"/>
                    <a:pt x="4983" y="1"/>
                  </a:cubicBezTo>
                  <a:cubicBezTo>
                    <a:pt x="4567" y="1"/>
                    <a:pt x="4199" y="225"/>
                    <a:pt x="3987" y="586"/>
                  </a:cubicBezTo>
                  <a:cubicBezTo>
                    <a:pt x="3883" y="713"/>
                    <a:pt x="3738" y="777"/>
                    <a:pt x="3593" y="777"/>
                  </a:cubicBezTo>
                  <a:cubicBezTo>
                    <a:pt x="3448" y="777"/>
                    <a:pt x="3303" y="713"/>
                    <a:pt x="3199" y="586"/>
                  </a:cubicBezTo>
                  <a:cubicBezTo>
                    <a:pt x="3008" y="225"/>
                    <a:pt x="2623" y="1"/>
                    <a:pt x="22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5" name="Google Shape;1995;p55"/>
          <p:cNvGrpSpPr/>
          <p:nvPr/>
        </p:nvGrpSpPr>
        <p:grpSpPr>
          <a:xfrm>
            <a:off x="4856625" y="1885959"/>
            <a:ext cx="486000" cy="485970"/>
            <a:chOff x="7165828" y="4300451"/>
            <a:chExt cx="339528" cy="339507"/>
          </a:xfrm>
        </p:grpSpPr>
        <p:sp>
          <p:nvSpPr>
            <p:cNvPr id="1996" name="Google Shape;1996;p55"/>
            <p:cNvSpPr/>
            <p:nvPr/>
          </p:nvSpPr>
          <p:spPr>
            <a:xfrm>
              <a:off x="7280280" y="4430913"/>
              <a:ext cx="225075" cy="209045"/>
            </a:xfrm>
            <a:custGeom>
              <a:rect b="b" l="l" r="r" t="t"/>
              <a:pathLst>
                <a:path extrusionOk="0" h="9989" w="10755">
                  <a:moveTo>
                    <a:pt x="8784" y="1692"/>
                  </a:moveTo>
                  <a:cubicBezTo>
                    <a:pt x="9410" y="1692"/>
                    <a:pt x="9410" y="2665"/>
                    <a:pt x="8784" y="2665"/>
                  </a:cubicBezTo>
                  <a:lnTo>
                    <a:pt x="7625" y="2665"/>
                  </a:lnTo>
                  <a:cubicBezTo>
                    <a:pt x="7000" y="2665"/>
                    <a:pt x="7000" y="1692"/>
                    <a:pt x="7625" y="1692"/>
                  </a:cubicBezTo>
                  <a:close/>
                  <a:moveTo>
                    <a:pt x="8784" y="4033"/>
                  </a:moveTo>
                  <a:cubicBezTo>
                    <a:pt x="9410" y="4033"/>
                    <a:pt x="9410" y="5006"/>
                    <a:pt x="8784" y="5006"/>
                  </a:cubicBezTo>
                  <a:lnTo>
                    <a:pt x="1994" y="5006"/>
                  </a:lnTo>
                  <a:cubicBezTo>
                    <a:pt x="1345" y="4983"/>
                    <a:pt x="1345" y="4033"/>
                    <a:pt x="1994" y="4033"/>
                  </a:cubicBezTo>
                  <a:close/>
                  <a:moveTo>
                    <a:pt x="6212" y="0"/>
                  </a:moveTo>
                  <a:lnTo>
                    <a:pt x="6212" y="765"/>
                  </a:lnTo>
                  <a:cubicBezTo>
                    <a:pt x="6212" y="1808"/>
                    <a:pt x="5377" y="2665"/>
                    <a:pt x="4311" y="2665"/>
                  </a:cubicBezTo>
                  <a:lnTo>
                    <a:pt x="1" y="2665"/>
                  </a:lnTo>
                  <a:lnTo>
                    <a:pt x="1" y="5748"/>
                  </a:lnTo>
                  <a:cubicBezTo>
                    <a:pt x="1" y="6258"/>
                    <a:pt x="441" y="6675"/>
                    <a:pt x="951" y="6675"/>
                  </a:cubicBezTo>
                  <a:lnTo>
                    <a:pt x="8182" y="6675"/>
                  </a:lnTo>
                  <a:cubicBezTo>
                    <a:pt x="8344" y="6675"/>
                    <a:pt x="8483" y="6767"/>
                    <a:pt x="8576" y="6906"/>
                  </a:cubicBezTo>
                  <a:lnTo>
                    <a:pt x="10638" y="9966"/>
                  </a:lnTo>
                  <a:cubicBezTo>
                    <a:pt x="10661" y="9989"/>
                    <a:pt x="10685" y="9989"/>
                    <a:pt x="10708" y="9989"/>
                  </a:cubicBezTo>
                  <a:cubicBezTo>
                    <a:pt x="10731" y="9966"/>
                    <a:pt x="10754" y="9942"/>
                    <a:pt x="10731" y="9919"/>
                  </a:cubicBezTo>
                  <a:lnTo>
                    <a:pt x="10731" y="950"/>
                  </a:lnTo>
                  <a:cubicBezTo>
                    <a:pt x="10731" y="417"/>
                    <a:pt x="10314" y="0"/>
                    <a:pt x="9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5"/>
            <p:cNvSpPr/>
            <p:nvPr/>
          </p:nvSpPr>
          <p:spPr>
            <a:xfrm>
              <a:off x="7213354" y="4355741"/>
              <a:ext cx="40767" cy="29110"/>
            </a:xfrm>
            <a:custGeom>
              <a:rect b="b" l="l" r="r" t="t"/>
              <a:pathLst>
                <a:path extrusionOk="0" h="1391" w="1948">
                  <a:moveTo>
                    <a:pt x="1" y="0"/>
                  </a:moveTo>
                  <a:cubicBezTo>
                    <a:pt x="70" y="487"/>
                    <a:pt x="279" y="973"/>
                    <a:pt x="580" y="1391"/>
                  </a:cubicBez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5"/>
            <p:cNvSpPr/>
            <p:nvPr/>
          </p:nvSpPr>
          <p:spPr>
            <a:xfrm>
              <a:off x="7240037" y="4369805"/>
              <a:ext cx="28629" cy="41248"/>
            </a:xfrm>
            <a:custGeom>
              <a:rect b="b" l="l" r="r" t="t"/>
              <a:pathLst>
                <a:path extrusionOk="0" h="1971" w="1368">
                  <a:moveTo>
                    <a:pt x="1344" y="0"/>
                  </a:moveTo>
                  <a:lnTo>
                    <a:pt x="0" y="1391"/>
                  </a:lnTo>
                  <a:cubicBezTo>
                    <a:pt x="394" y="1692"/>
                    <a:pt x="858" y="1877"/>
                    <a:pt x="1368" y="1970"/>
                  </a:cubicBezTo>
                  <a:lnTo>
                    <a:pt x="1344" y="1947"/>
                  </a:lnTo>
                  <a:lnTo>
                    <a:pt x="13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5"/>
            <p:cNvSpPr/>
            <p:nvPr/>
          </p:nvSpPr>
          <p:spPr>
            <a:xfrm>
              <a:off x="7288526" y="4369805"/>
              <a:ext cx="28650" cy="40746"/>
            </a:xfrm>
            <a:custGeom>
              <a:rect b="b" l="l" r="r" t="t"/>
              <a:pathLst>
                <a:path extrusionOk="0" h="1947" w="1369">
                  <a:moveTo>
                    <a:pt x="1" y="0"/>
                  </a:moveTo>
                  <a:lnTo>
                    <a:pt x="1" y="1947"/>
                  </a:lnTo>
                  <a:cubicBezTo>
                    <a:pt x="488" y="1877"/>
                    <a:pt x="951" y="1669"/>
                    <a:pt x="1368" y="1367"/>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a:off x="7302107" y="4355741"/>
              <a:ext cx="41248" cy="29110"/>
            </a:xfrm>
            <a:custGeom>
              <a:rect b="b" l="l" r="r" t="t"/>
              <a:pathLst>
                <a:path extrusionOk="0" h="1391" w="1971">
                  <a:moveTo>
                    <a:pt x="1" y="0"/>
                  </a:moveTo>
                  <a:lnTo>
                    <a:pt x="1391" y="1391"/>
                  </a:lnTo>
                  <a:cubicBezTo>
                    <a:pt x="1693" y="973"/>
                    <a:pt x="1878" y="487"/>
                    <a:pt x="19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a:off x="7165828" y="4300451"/>
              <a:ext cx="225054" cy="234953"/>
            </a:xfrm>
            <a:custGeom>
              <a:rect b="b" l="l" r="r" t="t"/>
              <a:pathLst>
                <a:path extrusionOk="0" h="11227" w="10754">
                  <a:moveTo>
                    <a:pt x="9016" y="1692"/>
                  </a:moveTo>
                  <a:cubicBezTo>
                    <a:pt x="9271" y="1692"/>
                    <a:pt x="9479" y="1900"/>
                    <a:pt x="9479" y="2155"/>
                  </a:cubicBezTo>
                  <a:cubicBezTo>
                    <a:pt x="9479" y="4427"/>
                    <a:pt x="7625" y="6257"/>
                    <a:pt x="5354" y="6257"/>
                  </a:cubicBezTo>
                  <a:cubicBezTo>
                    <a:pt x="3106" y="6234"/>
                    <a:pt x="1298" y="4403"/>
                    <a:pt x="1298" y="2155"/>
                  </a:cubicBezTo>
                  <a:cubicBezTo>
                    <a:pt x="1298" y="1900"/>
                    <a:pt x="1507" y="1692"/>
                    <a:pt x="1762" y="1692"/>
                  </a:cubicBezTo>
                  <a:close/>
                  <a:moveTo>
                    <a:pt x="951" y="0"/>
                  </a:moveTo>
                  <a:cubicBezTo>
                    <a:pt x="418" y="0"/>
                    <a:pt x="1" y="417"/>
                    <a:pt x="1" y="950"/>
                  </a:cubicBezTo>
                  <a:lnTo>
                    <a:pt x="1" y="11171"/>
                  </a:lnTo>
                  <a:cubicBezTo>
                    <a:pt x="1" y="11194"/>
                    <a:pt x="1" y="11194"/>
                    <a:pt x="47" y="11217"/>
                  </a:cubicBezTo>
                  <a:cubicBezTo>
                    <a:pt x="54" y="11224"/>
                    <a:pt x="60" y="11226"/>
                    <a:pt x="67" y="11226"/>
                  </a:cubicBezTo>
                  <a:cubicBezTo>
                    <a:pt x="84" y="11226"/>
                    <a:pt x="100" y="11210"/>
                    <a:pt x="116" y="11194"/>
                  </a:cubicBezTo>
                  <a:lnTo>
                    <a:pt x="2156" y="8135"/>
                  </a:lnTo>
                  <a:cubicBezTo>
                    <a:pt x="2248" y="8019"/>
                    <a:pt x="2411" y="7926"/>
                    <a:pt x="2550" y="7926"/>
                  </a:cubicBezTo>
                  <a:lnTo>
                    <a:pt x="9804" y="7926"/>
                  </a:lnTo>
                  <a:cubicBezTo>
                    <a:pt x="10313" y="7926"/>
                    <a:pt x="10754" y="7509"/>
                    <a:pt x="10754" y="6976"/>
                  </a:cubicBezTo>
                  <a:lnTo>
                    <a:pt x="10754" y="6976"/>
                  </a:lnTo>
                  <a:lnTo>
                    <a:pt x="10731" y="6999"/>
                  </a:lnTo>
                  <a:lnTo>
                    <a:pt x="10731" y="950"/>
                  </a:lnTo>
                  <a:cubicBezTo>
                    <a:pt x="10731" y="417"/>
                    <a:pt x="10313" y="0"/>
                    <a:pt x="9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56"/>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CONCLUSIONS</a:t>
            </a:r>
            <a:endParaRPr/>
          </a:p>
        </p:txBody>
      </p:sp>
      <p:sp>
        <p:nvSpPr>
          <p:cNvPr id="2007" name="Google Shape;2007;p56"/>
          <p:cNvSpPr txBox="1"/>
          <p:nvPr>
            <p:ph idx="2" type="title"/>
          </p:nvPr>
        </p:nvSpPr>
        <p:spPr>
          <a:xfrm>
            <a:off x="877524" y="1556137"/>
            <a:ext cx="2457600" cy="36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a:t>
            </a:r>
            <a:endParaRPr/>
          </a:p>
        </p:txBody>
      </p:sp>
      <p:sp>
        <p:nvSpPr>
          <p:cNvPr id="2008" name="Google Shape;2008;p56"/>
          <p:cNvSpPr txBox="1"/>
          <p:nvPr>
            <p:ph idx="1" type="subTitle"/>
          </p:nvPr>
        </p:nvSpPr>
        <p:spPr>
          <a:xfrm>
            <a:off x="877524" y="1991520"/>
            <a:ext cx="2457600" cy="71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has a very beautiful name and is the second planet from the Sun</a:t>
            </a:r>
            <a:endParaRPr/>
          </a:p>
        </p:txBody>
      </p:sp>
      <p:sp>
        <p:nvSpPr>
          <p:cNvPr id="2009" name="Google Shape;2009;p56"/>
          <p:cNvSpPr txBox="1"/>
          <p:nvPr>
            <p:ph idx="3" type="title"/>
          </p:nvPr>
        </p:nvSpPr>
        <p:spPr>
          <a:xfrm>
            <a:off x="5806774" y="1556137"/>
            <a:ext cx="2459700" cy="36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2010" name="Google Shape;2010;p56"/>
          <p:cNvSpPr txBox="1"/>
          <p:nvPr>
            <p:ph idx="4" type="subTitle"/>
          </p:nvPr>
        </p:nvSpPr>
        <p:spPr>
          <a:xfrm>
            <a:off x="5806773" y="1991512"/>
            <a:ext cx="2459700" cy="7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is the closest planet to the Sun and the smallest one in the Solar System</a:t>
            </a:r>
            <a:endParaRPr/>
          </a:p>
        </p:txBody>
      </p:sp>
      <p:sp>
        <p:nvSpPr>
          <p:cNvPr id="2011" name="Google Shape;2011;p56"/>
          <p:cNvSpPr txBox="1"/>
          <p:nvPr>
            <p:ph idx="5" type="title"/>
          </p:nvPr>
        </p:nvSpPr>
        <p:spPr>
          <a:xfrm>
            <a:off x="877524" y="2989626"/>
            <a:ext cx="2457600" cy="360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Mars</a:t>
            </a:r>
            <a:endParaRPr/>
          </a:p>
        </p:txBody>
      </p:sp>
      <p:sp>
        <p:nvSpPr>
          <p:cNvPr id="2012" name="Google Shape;2012;p56"/>
          <p:cNvSpPr txBox="1"/>
          <p:nvPr>
            <p:ph idx="6" type="subTitle"/>
          </p:nvPr>
        </p:nvSpPr>
        <p:spPr>
          <a:xfrm>
            <a:off x="877524" y="3424931"/>
            <a:ext cx="2457600" cy="714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Despite being red, Mars is actually a cold place. It’s full of iron oxide dust</a:t>
            </a:r>
            <a:endParaRPr/>
          </a:p>
        </p:txBody>
      </p:sp>
      <p:sp>
        <p:nvSpPr>
          <p:cNvPr id="2013" name="Google Shape;2013;p56"/>
          <p:cNvSpPr txBox="1"/>
          <p:nvPr>
            <p:ph idx="7" type="title"/>
          </p:nvPr>
        </p:nvSpPr>
        <p:spPr>
          <a:xfrm>
            <a:off x="5806776" y="2989612"/>
            <a:ext cx="2459700" cy="36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Neptune</a:t>
            </a:r>
            <a:endParaRPr/>
          </a:p>
        </p:txBody>
      </p:sp>
      <p:sp>
        <p:nvSpPr>
          <p:cNvPr id="2014" name="Google Shape;2014;p56"/>
          <p:cNvSpPr txBox="1"/>
          <p:nvPr>
            <p:ph idx="8" type="subTitle"/>
          </p:nvPr>
        </p:nvSpPr>
        <p:spPr>
          <a:xfrm>
            <a:off x="5806773" y="3424912"/>
            <a:ext cx="2459700" cy="71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It is the fourth-largest planet by diameter in the Solar System</a:t>
            </a:r>
            <a:endParaRPr/>
          </a:p>
        </p:txBody>
      </p:sp>
      <p:sp>
        <p:nvSpPr>
          <p:cNvPr id="2015" name="Google Shape;2015;p56"/>
          <p:cNvSpPr/>
          <p:nvPr/>
        </p:nvSpPr>
        <p:spPr>
          <a:xfrm>
            <a:off x="3424274" y="1724627"/>
            <a:ext cx="845700" cy="845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4872074" y="1724627"/>
            <a:ext cx="845700" cy="845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3424274" y="3153377"/>
            <a:ext cx="845700" cy="845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4872074" y="3153377"/>
            <a:ext cx="845700" cy="845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9" name="Google Shape;2019;p56"/>
          <p:cNvGrpSpPr/>
          <p:nvPr/>
        </p:nvGrpSpPr>
        <p:grpSpPr>
          <a:xfrm>
            <a:off x="3639214" y="3373202"/>
            <a:ext cx="415820" cy="406051"/>
            <a:chOff x="-28463700" y="3914875"/>
            <a:chExt cx="303275" cy="296150"/>
          </a:xfrm>
        </p:grpSpPr>
        <p:sp>
          <p:nvSpPr>
            <p:cNvPr id="2020" name="Google Shape;2020;p56"/>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2" name="Google Shape;2022;p56"/>
          <p:cNvGrpSpPr/>
          <p:nvPr/>
        </p:nvGrpSpPr>
        <p:grpSpPr>
          <a:xfrm>
            <a:off x="5163692" y="1944983"/>
            <a:ext cx="262463" cy="404989"/>
            <a:chOff x="-28032075" y="3916450"/>
            <a:chExt cx="191425" cy="295375"/>
          </a:xfrm>
        </p:grpSpPr>
        <p:sp>
          <p:nvSpPr>
            <p:cNvPr id="2023" name="Google Shape;2023;p56"/>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6" name="Google Shape;2026;p56"/>
          <p:cNvGrpSpPr/>
          <p:nvPr/>
        </p:nvGrpSpPr>
        <p:grpSpPr>
          <a:xfrm>
            <a:off x="5091350" y="3372653"/>
            <a:ext cx="407148" cy="407148"/>
            <a:chOff x="-25834600" y="3176875"/>
            <a:chExt cx="296950" cy="296950"/>
          </a:xfrm>
        </p:grpSpPr>
        <p:sp>
          <p:nvSpPr>
            <p:cNvPr id="2027" name="Google Shape;2027;p56"/>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2" name="Google Shape;2032;p56"/>
          <p:cNvGrpSpPr/>
          <p:nvPr/>
        </p:nvGrpSpPr>
        <p:grpSpPr>
          <a:xfrm>
            <a:off x="3643550" y="1944589"/>
            <a:ext cx="407148" cy="405777"/>
            <a:chOff x="-26980600" y="3175500"/>
            <a:chExt cx="296950" cy="295950"/>
          </a:xfrm>
        </p:grpSpPr>
        <p:sp>
          <p:nvSpPr>
            <p:cNvPr id="2033" name="Google Shape;2033;p56"/>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6" name="Google Shape;2036;p56"/>
          <p:cNvSpPr/>
          <p:nvPr/>
        </p:nvSpPr>
        <p:spPr>
          <a:xfrm>
            <a:off x="3878542" y="27378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0" name="Shape 2040"/>
        <p:cNvGrpSpPr/>
        <p:nvPr/>
      </p:nvGrpSpPr>
      <p:grpSpPr>
        <a:xfrm>
          <a:off x="0" y="0"/>
          <a:ext cx="0" cy="0"/>
          <a:chOff x="0" y="0"/>
          <a:chExt cx="0" cy="0"/>
        </a:xfrm>
      </p:grpSpPr>
      <p:sp>
        <p:nvSpPr>
          <p:cNvPr id="2041" name="Google Shape;2041;p57"/>
          <p:cNvSpPr txBox="1"/>
          <p:nvPr>
            <p:ph type="title"/>
          </p:nvPr>
        </p:nvSpPr>
        <p:spPr>
          <a:xfrm>
            <a:off x="4572171" y="445025"/>
            <a:ext cx="3853500" cy="11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BIBLIOGRAPHICAL REFERENCES</a:t>
            </a:r>
            <a:endParaRPr/>
          </a:p>
        </p:txBody>
      </p:sp>
      <p:sp>
        <p:nvSpPr>
          <p:cNvPr id="2042" name="Google Shape;2042;p57"/>
          <p:cNvSpPr txBox="1"/>
          <p:nvPr>
            <p:ph idx="1" type="body"/>
          </p:nvPr>
        </p:nvSpPr>
        <p:spPr>
          <a:xfrm>
            <a:off x="4572000" y="1849625"/>
            <a:ext cx="3853500" cy="24381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a:t>Surname, A. (YEAR). Name of the source. Publisher</a:t>
            </a:r>
            <a:endParaRPr/>
          </a:p>
          <a:p>
            <a:pPr indent="-323850" lvl="0" marL="457200" rtl="0" algn="l">
              <a:spcBef>
                <a:spcPts val="0"/>
              </a:spcBef>
              <a:spcAft>
                <a:spcPts val="0"/>
              </a:spcAft>
              <a:buSzPts val="1500"/>
              <a:buChar char="●"/>
            </a:pPr>
            <a:r>
              <a:rPr lang="en"/>
              <a:t>Surname, A. (YEAR). Name of the source. Publisher</a:t>
            </a:r>
            <a:endParaRPr/>
          </a:p>
          <a:p>
            <a:pPr indent="-323850" lvl="0" marL="457200" rtl="0" algn="l">
              <a:spcBef>
                <a:spcPts val="0"/>
              </a:spcBef>
              <a:spcAft>
                <a:spcPts val="0"/>
              </a:spcAft>
              <a:buSzPts val="1500"/>
              <a:buChar char="●"/>
            </a:pPr>
            <a:r>
              <a:rPr lang="en"/>
              <a:t>Surname, A. (YEAR). Name of the source. Publisher</a:t>
            </a:r>
            <a:endParaRPr/>
          </a:p>
          <a:p>
            <a:pPr indent="-323850" lvl="0" marL="457200" rtl="0" algn="l">
              <a:spcBef>
                <a:spcPts val="0"/>
              </a:spcBef>
              <a:spcAft>
                <a:spcPts val="0"/>
              </a:spcAft>
              <a:buSzPts val="1500"/>
              <a:buChar char="●"/>
            </a:pPr>
            <a:r>
              <a:rPr lang="en"/>
              <a:t>Surname, A. (YEAR). Name of the source. Publisher</a:t>
            </a:r>
            <a:endParaRPr/>
          </a:p>
          <a:p>
            <a:pPr indent="-323850" lvl="0" marL="457200" rtl="0" algn="l">
              <a:spcBef>
                <a:spcPts val="0"/>
              </a:spcBef>
              <a:spcAft>
                <a:spcPts val="0"/>
              </a:spcAft>
              <a:buSzPts val="1500"/>
              <a:buChar char="●"/>
            </a:pPr>
            <a:r>
              <a:rPr lang="en"/>
              <a:t>Surname, A. (YEAR). Name of the source. Publisher</a:t>
            </a:r>
            <a:endParaRPr/>
          </a:p>
        </p:txBody>
      </p:sp>
      <p:grpSp>
        <p:nvGrpSpPr>
          <p:cNvPr id="2043" name="Google Shape;2043;p57"/>
          <p:cNvGrpSpPr/>
          <p:nvPr/>
        </p:nvGrpSpPr>
        <p:grpSpPr>
          <a:xfrm>
            <a:off x="729502" y="805643"/>
            <a:ext cx="3536438" cy="3533643"/>
            <a:chOff x="5015752" y="777068"/>
            <a:chExt cx="3536438" cy="3533643"/>
          </a:xfrm>
        </p:grpSpPr>
        <p:sp>
          <p:nvSpPr>
            <p:cNvPr id="2044" name="Google Shape;2044;p57"/>
            <p:cNvSpPr/>
            <p:nvPr/>
          </p:nvSpPr>
          <p:spPr>
            <a:xfrm>
              <a:off x="6574647" y="77706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C</a:t>
              </a:r>
              <a:endParaRPr b="1" sz="1200">
                <a:solidFill>
                  <a:schemeClr val="lt1"/>
                </a:solidFill>
                <a:latin typeface="Outfit"/>
                <a:ea typeface="Outfit"/>
                <a:cs typeface="Outfit"/>
                <a:sym typeface="Outfit"/>
              </a:endParaRPr>
            </a:p>
          </p:txBody>
        </p:sp>
        <p:sp>
          <p:nvSpPr>
            <p:cNvPr id="2045" name="Google Shape;2045;p57"/>
            <p:cNvSpPr/>
            <p:nvPr/>
          </p:nvSpPr>
          <p:spPr>
            <a:xfrm>
              <a:off x="6062643" y="83571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B4</a:t>
              </a:r>
              <a:endParaRPr b="1" sz="1200">
                <a:solidFill>
                  <a:schemeClr val="lt1"/>
                </a:solidFill>
                <a:latin typeface="Outfit"/>
                <a:ea typeface="Outfit"/>
                <a:cs typeface="Outfit"/>
                <a:sym typeface="Outfit"/>
              </a:endParaRPr>
            </a:p>
          </p:txBody>
        </p:sp>
        <p:sp>
          <p:nvSpPr>
            <p:cNvPr id="2046" name="Google Shape;2046;p57"/>
            <p:cNvSpPr/>
            <p:nvPr/>
          </p:nvSpPr>
          <p:spPr>
            <a:xfrm>
              <a:off x="5613025" y="112881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B3</a:t>
              </a:r>
              <a:endParaRPr b="1" sz="1200">
                <a:solidFill>
                  <a:schemeClr val="lt1"/>
                </a:solidFill>
                <a:latin typeface="Outfit"/>
                <a:ea typeface="Outfit"/>
                <a:cs typeface="Outfit"/>
                <a:sym typeface="Outfit"/>
              </a:endParaRPr>
            </a:p>
          </p:txBody>
        </p:sp>
        <p:sp>
          <p:nvSpPr>
            <p:cNvPr id="2047" name="Google Shape;2047;p57"/>
            <p:cNvSpPr/>
            <p:nvPr/>
          </p:nvSpPr>
          <p:spPr>
            <a:xfrm>
              <a:off x="5235688" y="1518203"/>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E</a:t>
              </a:r>
              <a:endParaRPr b="1" sz="1200">
                <a:solidFill>
                  <a:schemeClr val="lt1"/>
                </a:solidFill>
                <a:latin typeface="Outfit"/>
                <a:ea typeface="Outfit"/>
                <a:cs typeface="Outfit"/>
                <a:sym typeface="Outfit"/>
              </a:endParaRPr>
            </a:p>
          </p:txBody>
        </p:sp>
        <p:sp>
          <p:nvSpPr>
            <p:cNvPr id="2048" name="Google Shape;2048;p57"/>
            <p:cNvSpPr/>
            <p:nvPr/>
          </p:nvSpPr>
          <p:spPr>
            <a:xfrm>
              <a:off x="5029066" y="199948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B5</a:t>
              </a:r>
              <a:endParaRPr b="1" sz="1200">
                <a:solidFill>
                  <a:schemeClr val="lt1"/>
                </a:solidFill>
                <a:latin typeface="Outfit"/>
                <a:ea typeface="Outfit"/>
                <a:cs typeface="Outfit"/>
                <a:sym typeface="Outfit"/>
              </a:endParaRPr>
            </a:p>
          </p:txBody>
        </p:sp>
        <p:sp>
          <p:nvSpPr>
            <p:cNvPr id="2049" name="Google Shape;2049;p57"/>
            <p:cNvSpPr/>
            <p:nvPr/>
          </p:nvSpPr>
          <p:spPr>
            <a:xfrm>
              <a:off x="5015752" y="2531027"/>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B6</a:t>
              </a:r>
              <a:endParaRPr b="1" sz="1200">
                <a:solidFill>
                  <a:schemeClr val="lt1"/>
                </a:solidFill>
                <a:latin typeface="Outfit"/>
                <a:ea typeface="Outfit"/>
                <a:cs typeface="Outfit"/>
                <a:sym typeface="Outfit"/>
              </a:endParaRPr>
            </a:p>
          </p:txBody>
        </p:sp>
        <p:sp>
          <p:nvSpPr>
            <p:cNvPr id="2050" name="Google Shape;2050;p57"/>
            <p:cNvSpPr/>
            <p:nvPr/>
          </p:nvSpPr>
          <p:spPr>
            <a:xfrm>
              <a:off x="5174608" y="3023999"/>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B1</a:t>
              </a:r>
              <a:endParaRPr b="1" sz="1200">
                <a:solidFill>
                  <a:schemeClr val="lt1"/>
                </a:solidFill>
                <a:latin typeface="Outfit"/>
                <a:ea typeface="Outfit"/>
                <a:cs typeface="Outfit"/>
                <a:sym typeface="Outfit"/>
              </a:endParaRPr>
            </a:p>
          </p:txBody>
        </p:sp>
        <p:sp>
          <p:nvSpPr>
            <p:cNvPr id="2051" name="Google Shape;2051;p57"/>
            <p:cNvSpPr/>
            <p:nvPr/>
          </p:nvSpPr>
          <p:spPr>
            <a:xfrm>
              <a:off x="5417134" y="3477723"/>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B2</a:t>
              </a:r>
              <a:endParaRPr b="1" sz="1200">
                <a:solidFill>
                  <a:schemeClr val="lt1"/>
                </a:solidFill>
                <a:latin typeface="Outfit"/>
                <a:ea typeface="Outfit"/>
                <a:cs typeface="Outfit"/>
                <a:sym typeface="Outfit"/>
              </a:endParaRPr>
            </a:p>
          </p:txBody>
        </p:sp>
        <p:sp>
          <p:nvSpPr>
            <p:cNvPr id="2052" name="Google Shape;2052;p57"/>
            <p:cNvSpPr/>
            <p:nvPr/>
          </p:nvSpPr>
          <p:spPr>
            <a:xfrm flipH="1">
              <a:off x="7086574" y="83571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K</a:t>
              </a:r>
              <a:endParaRPr b="1" sz="1200">
                <a:solidFill>
                  <a:schemeClr val="lt1"/>
                </a:solidFill>
                <a:latin typeface="Outfit"/>
                <a:ea typeface="Outfit"/>
                <a:cs typeface="Outfit"/>
                <a:sym typeface="Outfit"/>
              </a:endParaRPr>
            </a:p>
          </p:txBody>
        </p:sp>
        <p:sp>
          <p:nvSpPr>
            <p:cNvPr id="2053" name="Google Shape;2053;p57"/>
            <p:cNvSpPr/>
            <p:nvPr/>
          </p:nvSpPr>
          <p:spPr>
            <a:xfrm flipH="1">
              <a:off x="7536191" y="112881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P</a:t>
              </a:r>
              <a:endParaRPr b="1" sz="1200">
                <a:solidFill>
                  <a:schemeClr val="lt1"/>
                </a:solidFill>
                <a:latin typeface="Outfit"/>
                <a:ea typeface="Outfit"/>
                <a:cs typeface="Outfit"/>
                <a:sym typeface="Outfit"/>
              </a:endParaRPr>
            </a:p>
          </p:txBody>
        </p:sp>
        <p:sp>
          <p:nvSpPr>
            <p:cNvPr id="2054" name="Google Shape;2054;p57"/>
            <p:cNvSpPr/>
            <p:nvPr/>
          </p:nvSpPr>
          <p:spPr>
            <a:xfrm flipH="1">
              <a:off x="7919211" y="150867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Ca</a:t>
              </a:r>
              <a:endParaRPr b="1" sz="1200">
                <a:solidFill>
                  <a:schemeClr val="lt1"/>
                </a:solidFill>
                <a:latin typeface="Outfit"/>
                <a:ea typeface="Outfit"/>
                <a:cs typeface="Outfit"/>
                <a:sym typeface="Outfit"/>
              </a:endParaRPr>
            </a:p>
          </p:txBody>
        </p:sp>
        <p:sp>
          <p:nvSpPr>
            <p:cNvPr id="2055" name="Google Shape;2055;p57"/>
            <p:cNvSpPr/>
            <p:nvPr/>
          </p:nvSpPr>
          <p:spPr>
            <a:xfrm flipH="1">
              <a:off x="8140590" y="199948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Mg</a:t>
              </a:r>
              <a:endParaRPr b="1" sz="1200">
                <a:solidFill>
                  <a:schemeClr val="lt1"/>
                </a:solidFill>
                <a:latin typeface="Outfit"/>
                <a:ea typeface="Outfit"/>
                <a:cs typeface="Outfit"/>
                <a:sym typeface="Outfit"/>
              </a:endParaRPr>
            </a:p>
          </p:txBody>
        </p:sp>
        <p:sp>
          <p:nvSpPr>
            <p:cNvPr id="2056" name="Google Shape;2056;p57"/>
            <p:cNvSpPr/>
            <p:nvPr/>
          </p:nvSpPr>
          <p:spPr>
            <a:xfrm flipH="1">
              <a:off x="8139147" y="2531027"/>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NA</a:t>
              </a:r>
              <a:endParaRPr b="1" sz="1200">
                <a:solidFill>
                  <a:schemeClr val="lt1"/>
                </a:solidFill>
                <a:latin typeface="Outfit"/>
                <a:ea typeface="Outfit"/>
                <a:cs typeface="Outfit"/>
                <a:sym typeface="Outfit"/>
              </a:endParaRPr>
            </a:p>
          </p:txBody>
        </p:sp>
        <p:sp>
          <p:nvSpPr>
            <p:cNvPr id="2057" name="Google Shape;2057;p57"/>
            <p:cNvSpPr/>
            <p:nvPr/>
          </p:nvSpPr>
          <p:spPr>
            <a:xfrm flipH="1">
              <a:off x="7974608" y="3024002"/>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Fe</a:t>
              </a:r>
              <a:endParaRPr b="1" sz="1200">
                <a:solidFill>
                  <a:schemeClr val="lt1"/>
                </a:solidFill>
                <a:latin typeface="Outfit"/>
                <a:ea typeface="Outfit"/>
                <a:cs typeface="Outfit"/>
                <a:sym typeface="Outfit"/>
              </a:endParaRPr>
            </a:p>
          </p:txBody>
        </p:sp>
        <p:sp>
          <p:nvSpPr>
            <p:cNvPr id="2058" name="Google Shape;2058;p57"/>
            <p:cNvSpPr/>
            <p:nvPr/>
          </p:nvSpPr>
          <p:spPr>
            <a:xfrm flipH="1">
              <a:off x="7719936" y="3477734"/>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Mn</a:t>
              </a:r>
              <a:endParaRPr b="1" sz="1200">
                <a:solidFill>
                  <a:schemeClr val="lt1"/>
                </a:solidFill>
                <a:latin typeface="Outfit"/>
                <a:ea typeface="Outfit"/>
                <a:cs typeface="Outfit"/>
                <a:sym typeface="Outfit"/>
              </a:endParaRPr>
            </a:p>
          </p:txBody>
        </p:sp>
        <p:grpSp>
          <p:nvGrpSpPr>
            <p:cNvPr id="2059" name="Google Shape;2059;p57"/>
            <p:cNvGrpSpPr/>
            <p:nvPr/>
          </p:nvGrpSpPr>
          <p:grpSpPr>
            <a:xfrm>
              <a:off x="5871726" y="3722098"/>
              <a:ext cx="1947697" cy="588613"/>
              <a:chOff x="3456650" y="5343525"/>
              <a:chExt cx="2277475" cy="688275"/>
            </a:xfrm>
          </p:grpSpPr>
          <p:sp>
            <p:nvSpPr>
              <p:cNvPr id="2060" name="Google Shape;2060;p57"/>
              <p:cNvSpPr/>
              <p:nvPr/>
            </p:nvSpPr>
            <p:spPr>
              <a:xfrm>
                <a:off x="3456650" y="5343525"/>
                <a:ext cx="667500" cy="667500"/>
              </a:xfrm>
              <a:prstGeom prst="ellipse">
                <a:avLst/>
              </a:prstGeom>
              <a:solidFill>
                <a:schemeClr val="l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a:solidFill>
                      <a:schemeClr val="lt1"/>
                    </a:solidFill>
                    <a:latin typeface="Outfit"/>
                    <a:ea typeface="Outfit"/>
                    <a:cs typeface="Outfit"/>
                    <a:sym typeface="Outfit"/>
                  </a:rPr>
                  <a:t>32</a:t>
                </a:r>
                <a:endParaRPr b="1">
                  <a:solidFill>
                    <a:schemeClr val="lt1"/>
                  </a:solidFill>
                  <a:latin typeface="Outfit"/>
                  <a:ea typeface="Outfit"/>
                  <a:cs typeface="Outfit"/>
                  <a:sym typeface="Outfit"/>
                </a:endParaRPr>
              </a:p>
            </p:txBody>
          </p:sp>
          <p:sp>
            <p:nvSpPr>
              <p:cNvPr id="2061" name="Google Shape;2061;p57"/>
              <p:cNvSpPr txBox="1"/>
              <p:nvPr/>
            </p:nvSpPr>
            <p:spPr>
              <a:xfrm>
                <a:off x="4200525" y="5400675"/>
                <a:ext cx="1533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Outfit"/>
                    <a:ea typeface="Outfit"/>
                    <a:cs typeface="Outfit"/>
                    <a:sym typeface="Outfit"/>
                  </a:rPr>
                  <a:t>ENERGY</a:t>
                </a:r>
                <a:endParaRPr b="1" sz="1800">
                  <a:solidFill>
                    <a:schemeClr val="lt2"/>
                  </a:solidFill>
                  <a:latin typeface="Outfit"/>
                  <a:ea typeface="Outfit"/>
                  <a:cs typeface="Outfit"/>
                  <a:sym typeface="Outfit"/>
                </a:endParaRPr>
              </a:p>
            </p:txBody>
          </p:sp>
          <p:sp>
            <p:nvSpPr>
              <p:cNvPr id="2062" name="Google Shape;2062;p57"/>
              <p:cNvSpPr txBox="1"/>
              <p:nvPr/>
            </p:nvSpPr>
            <p:spPr>
              <a:xfrm>
                <a:off x="4200525" y="5753100"/>
                <a:ext cx="1533600" cy="2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Per 100g/kcal</a:t>
                </a:r>
                <a:endParaRPr b="1" sz="1200">
                  <a:solidFill>
                    <a:schemeClr val="dk1"/>
                  </a:solidFill>
                  <a:latin typeface="Roboto"/>
                  <a:ea typeface="Roboto"/>
                  <a:cs typeface="Roboto"/>
                  <a:sym typeface="Roboto"/>
                </a:endParaRPr>
              </a:p>
            </p:txBody>
          </p:sp>
        </p:grpSp>
      </p:grpSp>
      <p:grpSp>
        <p:nvGrpSpPr>
          <p:cNvPr id="2063" name="Google Shape;2063;p57"/>
          <p:cNvGrpSpPr/>
          <p:nvPr/>
        </p:nvGrpSpPr>
        <p:grpSpPr>
          <a:xfrm>
            <a:off x="1600171" y="1581122"/>
            <a:ext cx="1792546" cy="1969869"/>
            <a:chOff x="1663100" y="1671612"/>
            <a:chExt cx="1656850" cy="1820750"/>
          </a:xfrm>
        </p:grpSpPr>
        <p:pic>
          <p:nvPicPr>
            <p:cNvPr id="2064" name="Google Shape;2064;p57"/>
            <p:cNvPicPr preferRelativeResize="0"/>
            <p:nvPr/>
          </p:nvPicPr>
          <p:blipFill>
            <a:blip r:embed="rId3">
              <a:alphaModFix/>
            </a:blip>
            <a:stretch>
              <a:fillRect/>
            </a:stretch>
          </p:blipFill>
          <p:spPr>
            <a:xfrm>
              <a:off x="1663100" y="1671612"/>
              <a:ext cx="1499202" cy="1202715"/>
            </a:xfrm>
            <a:prstGeom prst="rect">
              <a:avLst/>
            </a:prstGeom>
            <a:noFill/>
            <a:ln>
              <a:noFill/>
            </a:ln>
            <a:effectLst>
              <a:outerShdw blurRad="57150" rotWithShape="0" algn="bl" dir="5400000" dist="19050">
                <a:schemeClr val="dk1">
                  <a:alpha val="50000"/>
                </a:schemeClr>
              </a:outerShdw>
            </a:effectLst>
          </p:spPr>
        </p:pic>
        <p:pic>
          <p:nvPicPr>
            <p:cNvPr id="2065" name="Google Shape;2065;p57"/>
            <p:cNvPicPr preferRelativeResize="0"/>
            <p:nvPr/>
          </p:nvPicPr>
          <p:blipFill>
            <a:blip r:embed="rId4">
              <a:alphaModFix/>
            </a:blip>
            <a:stretch>
              <a:fillRect/>
            </a:stretch>
          </p:blipFill>
          <p:spPr>
            <a:xfrm>
              <a:off x="1820748" y="2396791"/>
              <a:ext cx="1499202" cy="1095572"/>
            </a:xfrm>
            <a:prstGeom prst="rect">
              <a:avLst/>
            </a:prstGeom>
            <a:noFill/>
            <a:ln>
              <a:noFill/>
            </a:ln>
            <a:effectLst>
              <a:outerShdw blurRad="57150" rotWithShape="0" algn="bl" dir="5400000" dist="19050">
                <a:schemeClr val="dk1">
                  <a:alpha val="50000"/>
                </a:schemeClr>
              </a:outerShdw>
            </a:effectLst>
          </p:spPr>
        </p:pic>
      </p:grpSp>
      <p:sp>
        <p:nvSpPr>
          <p:cNvPr id="2066" name="Google Shape;2066;p57"/>
          <p:cNvSpPr/>
          <p:nvPr/>
        </p:nvSpPr>
        <p:spPr>
          <a:xfrm>
            <a:off x="3572892" y="44277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0" name="Shape 2070"/>
        <p:cNvGrpSpPr/>
        <p:nvPr/>
      </p:nvGrpSpPr>
      <p:grpSpPr>
        <a:xfrm>
          <a:off x="0" y="0"/>
          <a:ext cx="0" cy="0"/>
          <a:chOff x="0" y="0"/>
          <a:chExt cx="0" cy="0"/>
        </a:xfrm>
      </p:grpSpPr>
      <p:sp>
        <p:nvSpPr>
          <p:cNvPr id="2071" name="Google Shape;2071;p58"/>
          <p:cNvSpPr txBox="1"/>
          <p:nvPr>
            <p:ph idx="3" type="title"/>
          </p:nvPr>
        </p:nvSpPr>
        <p:spPr>
          <a:xfrm>
            <a:off x="886095" y="2980855"/>
            <a:ext cx="3447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1,000</a:t>
            </a:r>
            <a:endParaRPr/>
          </a:p>
        </p:txBody>
      </p:sp>
      <p:sp>
        <p:nvSpPr>
          <p:cNvPr id="2072" name="Google Shape;2072;p58"/>
          <p:cNvSpPr txBox="1"/>
          <p:nvPr>
            <p:ph idx="1" type="subTitle"/>
          </p:nvPr>
        </p:nvSpPr>
        <p:spPr>
          <a:xfrm>
            <a:off x="886095" y="3675295"/>
            <a:ext cx="3447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mostly of hydrogen and also helium</a:t>
            </a:r>
            <a:endParaRPr/>
          </a:p>
        </p:txBody>
      </p:sp>
      <p:sp>
        <p:nvSpPr>
          <p:cNvPr id="2073" name="Google Shape;2073;p58"/>
          <p:cNvSpPr txBox="1"/>
          <p:nvPr>
            <p:ph idx="2" type="subTitle"/>
          </p:nvPr>
        </p:nvSpPr>
        <p:spPr>
          <a:xfrm>
            <a:off x="4810605" y="3675295"/>
            <a:ext cx="3447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planet, full of iron oxide dust</a:t>
            </a:r>
            <a:endParaRPr/>
          </a:p>
        </p:txBody>
      </p:sp>
      <p:sp>
        <p:nvSpPr>
          <p:cNvPr id="2074" name="Google Shape;2074;p58"/>
          <p:cNvSpPr txBox="1"/>
          <p:nvPr>
            <p:ph type="title"/>
          </p:nvPr>
        </p:nvSpPr>
        <p:spPr>
          <a:xfrm>
            <a:off x="4810605" y="2980855"/>
            <a:ext cx="3447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6,020</a:t>
            </a:r>
            <a:endParaRPr/>
          </a:p>
        </p:txBody>
      </p:sp>
      <p:sp>
        <p:nvSpPr>
          <p:cNvPr id="2075" name="Google Shape;2075;p58"/>
          <p:cNvSpPr txBox="1"/>
          <p:nvPr>
            <p:ph idx="4" type="subTitle"/>
          </p:nvPr>
        </p:nvSpPr>
        <p:spPr>
          <a:xfrm>
            <a:off x="886095" y="1584845"/>
            <a:ext cx="3447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a:t>
            </a:r>
            <a:endParaRPr/>
          </a:p>
        </p:txBody>
      </p:sp>
      <p:sp>
        <p:nvSpPr>
          <p:cNvPr id="2076" name="Google Shape;2076;p58"/>
          <p:cNvSpPr txBox="1"/>
          <p:nvPr>
            <p:ph idx="5" type="subTitle"/>
          </p:nvPr>
        </p:nvSpPr>
        <p:spPr>
          <a:xfrm>
            <a:off x="4810605" y="1584845"/>
            <a:ext cx="3447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2077" name="Google Shape;2077;p58"/>
          <p:cNvSpPr txBox="1"/>
          <p:nvPr>
            <p:ph idx="6" type="title"/>
          </p:nvPr>
        </p:nvSpPr>
        <p:spPr>
          <a:xfrm>
            <a:off x="4810605" y="890405"/>
            <a:ext cx="3447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9,000,050</a:t>
            </a:r>
            <a:endParaRPr/>
          </a:p>
        </p:txBody>
      </p:sp>
      <p:sp>
        <p:nvSpPr>
          <p:cNvPr id="2078" name="Google Shape;2078;p58"/>
          <p:cNvSpPr txBox="1"/>
          <p:nvPr>
            <p:ph idx="7" type="title"/>
          </p:nvPr>
        </p:nvSpPr>
        <p:spPr>
          <a:xfrm>
            <a:off x="886095" y="890405"/>
            <a:ext cx="34473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6,789</a:t>
            </a:r>
            <a:endParaRPr/>
          </a:p>
        </p:txBody>
      </p:sp>
      <p:sp>
        <p:nvSpPr>
          <p:cNvPr id="2079" name="Google Shape;2079;p58"/>
          <p:cNvSpPr/>
          <p:nvPr/>
        </p:nvSpPr>
        <p:spPr>
          <a:xfrm>
            <a:off x="3437763" y="2365960"/>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8"/>
          <p:cNvSpPr/>
          <p:nvPr/>
        </p:nvSpPr>
        <p:spPr>
          <a:xfrm>
            <a:off x="4572000" y="2916656"/>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59"/>
          <p:cNvSpPr txBox="1"/>
          <p:nvPr>
            <p:ph type="title"/>
          </p:nvPr>
        </p:nvSpPr>
        <p:spPr>
          <a:xfrm flipH="1">
            <a:off x="948600" y="1488775"/>
            <a:ext cx="3106800" cy="110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BLOG OF THE THESIS</a:t>
            </a:r>
            <a:endParaRPr/>
          </a:p>
        </p:txBody>
      </p:sp>
      <p:sp>
        <p:nvSpPr>
          <p:cNvPr id="2086" name="Google Shape;2086;p59"/>
          <p:cNvSpPr txBox="1"/>
          <p:nvPr>
            <p:ph idx="1" type="subTitle"/>
          </p:nvPr>
        </p:nvSpPr>
        <p:spPr>
          <a:xfrm flipH="1">
            <a:off x="948600" y="2682675"/>
            <a:ext cx="3106800" cy="101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replace the image on the screen with your own work. Just right-click on it and select “Replace image”</a:t>
            </a:r>
            <a:endParaRPr/>
          </a:p>
        </p:txBody>
      </p:sp>
      <p:grpSp>
        <p:nvGrpSpPr>
          <p:cNvPr id="2087" name="Google Shape;2087;p59"/>
          <p:cNvGrpSpPr/>
          <p:nvPr/>
        </p:nvGrpSpPr>
        <p:grpSpPr>
          <a:xfrm>
            <a:off x="4491409" y="1301280"/>
            <a:ext cx="3779834" cy="2469339"/>
            <a:chOff x="4988100" y="1450650"/>
            <a:chExt cx="3435900" cy="2244650"/>
          </a:xfrm>
        </p:grpSpPr>
        <p:sp>
          <p:nvSpPr>
            <p:cNvPr id="2088" name="Google Shape;2088;p59"/>
            <p:cNvSpPr/>
            <p:nvPr/>
          </p:nvSpPr>
          <p:spPr>
            <a:xfrm>
              <a:off x="5206050" y="1450650"/>
              <a:ext cx="3000000" cy="1907400"/>
            </a:xfrm>
            <a:prstGeom prst="round2SameRect">
              <a:avLst>
                <a:gd fmla="val 16667"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9"/>
            <p:cNvSpPr/>
            <p:nvPr/>
          </p:nvSpPr>
          <p:spPr>
            <a:xfrm rot="10800000">
              <a:off x="4988100" y="3472400"/>
              <a:ext cx="3435900" cy="2229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90" name="Google Shape;2090;p59"/>
          <p:cNvPicPr preferRelativeResize="0"/>
          <p:nvPr/>
        </p:nvPicPr>
        <p:blipFill rotWithShape="1">
          <a:blip r:embed="rId3">
            <a:alphaModFix/>
          </a:blip>
          <a:srcRect b="89" l="0" r="0" t="89"/>
          <a:stretch/>
        </p:blipFill>
        <p:spPr>
          <a:xfrm>
            <a:off x="4816772" y="1415601"/>
            <a:ext cx="3106800" cy="1744500"/>
          </a:xfrm>
          <a:prstGeom prst="round2SameRect">
            <a:avLst>
              <a:gd fmla="val 14118" name="adj1"/>
              <a:gd fmla="val 0" name="adj2"/>
            </a:avLst>
          </a:prstGeom>
          <a:noFill/>
          <a:ln>
            <a:noFill/>
          </a:ln>
        </p:spPr>
      </p:pic>
      <p:sp>
        <p:nvSpPr>
          <p:cNvPr id="2091" name="Google Shape;2091;p59"/>
          <p:cNvSpPr/>
          <p:nvPr/>
        </p:nvSpPr>
        <p:spPr>
          <a:xfrm>
            <a:off x="6314275" y="3205688"/>
            <a:ext cx="134100" cy="134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9"/>
          <p:cNvSpPr/>
          <p:nvPr/>
        </p:nvSpPr>
        <p:spPr>
          <a:xfrm>
            <a:off x="5688917" y="3605100"/>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9"/>
          <p:cNvSpPr/>
          <p:nvPr/>
        </p:nvSpPr>
        <p:spPr>
          <a:xfrm>
            <a:off x="2519392" y="408466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9"/>
          <p:cNvSpPr/>
          <p:nvPr/>
        </p:nvSpPr>
        <p:spPr>
          <a:xfrm>
            <a:off x="4251000" y="381456"/>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sp>
        <p:nvSpPr>
          <p:cNvPr id="2099" name="Google Shape;2099;p60"/>
          <p:cNvSpPr txBox="1"/>
          <p:nvPr>
            <p:ph type="ctrTitle"/>
          </p:nvPr>
        </p:nvSpPr>
        <p:spPr>
          <a:xfrm>
            <a:off x="2685750" y="533400"/>
            <a:ext cx="3772800" cy="79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100" name="Google Shape;2100;p60"/>
          <p:cNvSpPr txBox="1"/>
          <p:nvPr>
            <p:ph idx="1" type="subTitle"/>
          </p:nvPr>
        </p:nvSpPr>
        <p:spPr>
          <a:xfrm>
            <a:off x="2685750" y="2034025"/>
            <a:ext cx="3772800" cy="144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b="1" lang="en" sz="2000">
                <a:solidFill>
                  <a:schemeClr val="accent2"/>
                </a:solidFill>
                <a:latin typeface="Outfit"/>
                <a:ea typeface="Outfit"/>
                <a:cs typeface="Outfit"/>
                <a:sym typeface="Outfit"/>
              </a:rPr>
              <a:t>Do you have any questions?</a:t>
            </a:r>
            <a:endParaRPr b="1" sz="2000">
              <a:solidFill>
                <a:schemeClr val="accent2"/>
              </a:solidFill>
              <a:latin typeface="Outfit"/>
              <a:ea typeface="Outfit"/>
              <a:cs typeface="Outfit"/>
              <a:sym typeface="Outfit"/>
            </a:endParaRPr>
          </a:p>
          <a:p>
            <a:pPr indent="0" lvl="0" marL="0" rtl="0" algn="ctr">
              <a:spcBef>
                <a:spcPts val="1000"/>
              </a:spcBef>
              <a:spcAft>
                <a:spcPts val="0"/>
              </a:spcAft>
              <a:buClr>
                <a:schemeClr val="lt1"/>
              </a:buClr>
              <a:buSzPts val="1100"/>
              <a:buFont typeface="Arial"/>
              <a:buNone/>
            </a:pPr>
            <a:r>
              <a:rPr lang="en"/>
              <a:t>youremail@freepik.com </a:t>
            </a:r>
            <a:endParaRPr/>
          </a:p>
          <a:p>
            <a:pPr indent="0" lvl="0" marL="0" rtl="0" algn="ctr">
              <a:spcBef>
                <a:spcPts val="0"/>
              </a:spcBef>
              <a:spcAft>
                <a:spcPts val="0"/>
              </a:spcAft>
              <a:buClr>
                <a:schemeClr val="lt1"/>
              </a:buClr>
              <a:buSzPts val="1100"/>
              <a:buFont typeface="Arial"/>
              <a:buNone/>
            </a:pPr>
            <a:r>
              <a:rPr lang="en"/>
              <a:t>+91  620 421 838 </a:t>
            </a:r>
            <a:endParaRPr/>
          </a:p>
          <a:p>
            <a:pPr indent="0" lvl="0" marL="0" rtl="0" algn="ctr">
              <a:spcBef>
                <a:spcPts val="0"/>
              </a:spcBef>
              <a:spcAft>
                <a:spcPts val="0"/>
              </a:spcAft>
              <a:buNone/>
            </a:pPr>
            <a:r>
              <a:rPr lang="en"/>
              <a:t>yourwebsite.com</a:t>
            </a:r>
            <a:endParaRPr/>
          </a:p>
        </p:txBody>
      </p:sp>
      <p:sp>
        <p:nvSpPr>
          <p:cNvPr id="2101" name="Google Shape;2101;p60"/>
          <p:cNvSpPr txBox="1"/>
          <p:nvPr/>
        </p:nvSpPr>
        <p:spPr>
          <a:xfrm>
            <a:off x="2685900" y="4167675"/>
            <a:ext cx="3772800" cy="43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Please keep this slide for attribution</a:t>
            </a:r>
            <a:endParaRPr sz="1200">
              <a:solidFill>
                <a:schemeClr val="dk1"/>
              </a:solidFill>
              <a:latin typeface="Roboto"/>
              <a:ea typeface="Roboto"/>
              <a:cs typeface="Roboto"/>
              <a:sym typeface="Roboto"/>
            </a:endParaRPr>
          </a:p>
        </p:txBody>
      </p:sp>
      <p:sp>
        <p:nvSpPr>
          <p:cNvPr id="2102" name="Google Shape;2102;p60"/>
          <p:cNvSpPr/>
          <p:nvPr/>
        </p:nvSpPr>
        <p:spPr>
          <a:xfrm>
            <a:off x="793492" y="421339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3" name="Google Shape;2103;p60"/>
          <p:cNvGrpSpPr/>
          <p:nvPr/>
        </p:nvGrpSpPr>
        <p:grpSpPr>
          <a:xfrm rot="5400000">
            <a:off x="7007661" y="269058"/>
            <a:ext cx="1863571" cy="786995"/>
            <a:chOff x="10246792" y="1904915"/>
            <a:chExt cx="1115577" cy="471085"/>
          </a:xfrm>
        </p:grpSpPr>
        <p:grpSp>
          <p:nvGrpSpPr>
            <p:cNvPr id="2104" name="Google Shape;2104;p60"/>
            <p:cNvGrpSpPr/>
            <p:nvPr/>
          </p:nvGrpSpPr>
          <p:grpSpPr>
            <a:xfrm>
              <a:off x="10246792" y="1904915"/>
              <a:ext cx="505977" cy="471085"/>
              <a:chOff x="11970604" y="1947803"/>
              <a:chExt cx="505977" cy="471085"/>
            </a:xfrm>
          </p:grpSpPr>
          <p:sp>
            <p:nvSpPr>
              <p:cNvPr id="2105" name="Google Shape;2105;p60"/>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0"/>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0"/>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0"/>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0"/>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0"/>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0"/>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0"/>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0"/>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0"/>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0"/>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0"/>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0"/>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0"/>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0"/>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0"/>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0"/>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0"/>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0"/>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0"/>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60"/>
            <p:cNvGrpSpPr/>
            <p:nvPr/>
          </p:nvGrpSpPr>
          <p:grpSpPr>
            <a:xfrm>
              <a:off x="10856392" y="1904915"/>
              <a:ext cx="505977" cy="471085"/>
              <a:chOff x="11970604" y="1947803"/>
              <a:chExt cx="505977" cy="471085"/>
            </a:xfrm>
          </p:grpSpPr>
          <p:sp>
            <p:nvSpPr>
              <p:cNvPr id="2126" name="Google Shape;2126;p60"/>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0"/>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0"/>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0"/>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0"/>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0"/>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0"/>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0"/>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0"/>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0"/>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0"/>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0"/>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0"/>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0"/>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0"/>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0"/>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0"/>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0"/>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0"/>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0"/>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46" name="Google Shape;2146;p60"/>
          <p:cNvSpPr/>
          <p:nvPr/>
        </p:nvSpPr>
        <p:spPr>
          <a:xfrm>
            <a:off x="6536550" y="4337235"/>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0"/>
          <p:cNvSpPr/>
          <p:nvPr/>
        </p:nvSpPr>
        <p:spPr>
          <a:xfrm>
            <a:off x="1482975" y="1075794"/>
            <a:ext cx="642000" cy="6420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0"/>
          <p:cNvSpPr/>
          <p:nvPr/>
        </p:nvSpPr>
        <p:spPr>
          <a:xfrm>
            <a:off x="6851842" y="2180268"/>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0"/>
          <p:cNvSpPr/>
          <p:nvPr/>
        </p:nvSpPr>
        <p:spPr>
          <a:xfrm rot="-3750616">
            <a:off x="7091289" y="3354717"/>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0"/>
          <p:cNvSpPr/>
          <p:nvPr/>
        </p:nvSpPr>
        <p:spPr>
          <a:xfrm rot="7529860">
            <a:off x="1309613" y="3145165"/>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1" name="Google Shape;2151;p60"/>
          <p:cNvGrpSpPr/>
          <p:nvPr/>
        </p:nvGrpSpPr>
        <p:grpSpPr>
          <a:xfrm>
            <a:off x="5813114" y="1522075"/>
            <a:ext cx="433645" cy="434687"/>
            <a:chOff x="1190200" y="238125"/>
            <a:chExt cx="5212075" cy="5212075"/>
          </a:xfrm>
        </p:grpSpPr>
        <p:sp>
          <p:nvSpPr>
            <p:cNvPr id="2152" name="Google Shape;2152;p60"/>
            <p:cNvSpPr/>
            <p:nvPr/>
          </p:nvSpPr>
          <p:spPr>
            <a:xfrm>
              <a:off x="1190200" y="238125"/>
              <a:ext cx="5212075" cy="5212075"/>
            </a:xfrm>
            <a:custGeom>
              <a:rect b="b" l="l" r="r" t="t"/>
              <a:pathLst>
                <a:path extrusionOk="0" h="208483" w="208483">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0"/>
            <p:cNvSpPr/>
            <p:nvPr/>
          </p:nvSpPr>
          <p:spPr>
            <a:xfrm>
              <a:off x="2368338" y="1220419"/>
              <a:ext cx="2856522" cy="3247339"/>
            </a:xfrm>
            <a:custGeom>
              <a:rect b="b" l="l" r="r" t="t"/>
              <a:pathLst>
                <a:path extrusionOk="0" h="148841" w="130928">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60"/>
          <p:cNvGrpSpPr/>
          <p:nvPr/>
        </p:nvGrpSpPr>
        <p:grpSpPr>
          <a:xfrm>
            <a:off x="4350988" y="1527016"/>
            <a:ext cx="425811" cy="425373"/>
            <a:chOff x="3763184" y="3817357"/>
            <a:chExt cx="356865" cy="356498"/>
          </a:xfrm>
        </p:grpSpPr>
        <p:sp>
          <p:nvSpPr>
            <p:cNvPr id="2155" name="Google Shape;2155;p60"/>
            <p:cNvSpPr/>
            <p:nvPr/>
          </p:nvSpPr>
          <p:spPr>
            <a:xfrm>
              <a:off x="3763184"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0"/>
            <p:cNvSpPr/>
            <p:nvPr/>
          </p:nvSpPr>
          <p:spPr>
            <a:xfrm>
              <a:off x="3848330" y="3964188"/>
              <a:ext cx="39375" cy="116945"/>
            </a:xfrm>
            <a:custGeom>
              <a:rect b="b" l="l" r="r" t="t"/>
              <a:pathLst>
                <a:path extrusionOk="0" h="4461" w="1502">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0"/>
            <p:cNvSpPr/>
            <p:nvPr/>
          </p:nvSpPr>
          <p:spPr>
            <a:xfrm>
              <a:off x="3832418" y="3894403"/>
              <a:ext cx="55287" cy="47475"/>
            </a:xfrm>
            <a:custGeom>
              <a:rect b="b" l="l" r="r" t="t"/>
              <a:pathLst>
                <a:path extrusionOk="0" h="1811" w="2109">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0"/>
            <p:cNvSpPr/>
            <p:nvPr/>
          </p:nvSpPr>
          <p:spPr>
            <a:xfrm>
              <a:off x="3925901" y="3964161"/>
              <a:ext cx="124914" cy="117365"/>
            </a:xfrm>
            <a:custGeom>
              <a:rect b="b" l="l" r="r" t="t"/>
              <a:pathLst>
                <a:path extrusionOk="0" h="4477" w="4765">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9" name="Google Shape;2159;p60"/>
          <p:cNvGrpSpPr/>
          <p:nvPr/>
        </p:nvGrpSpPr>
        <p:grpSpPr>
          <a:xfrm>
            <a:off x="5082270" y="1527016"/>
            <a:ext cx="425373" cy="425373"/>
            <a:chOff x="4211985" y="3817357"/>
            <a:chExt cx="356498" cy="356498"/>
          </a:xfrm>
        </p:grpSpPr>
        <p:sp>
          <p:nvSpPr>
            <p:cNvPr id="2160" name="Google Shape;2160;p60"/>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0"/>
            <p:cNvSpPr/>
            <p:nvPr/>
          </p:nvSpPr>
          <p:spPr>
            <a:xfrm>
              <a:off x="4288061" y="3909555"/>
              <a:ext cx="227756" cy="187463"/>
            </a:xfrm>
            <a:custGeom>
              <a:rect b="b" l="l" r="r" t="t"/>
              <a:pathLst>
                <a:path extrusionOk="0" h="7151" w="8688">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60"/>
          <p:cNvGrpSpPr/>
          <p:nvPr/>
        </p:nvGrpSpPr>
        <p:grpSpPr>
          <a:xfrm>
            <a:off x="3620176" y="1527016"/>
            <a:ext cx="425811" cy="425373"/>
            <a:chOff x="3314750" y="3817357"/>
            <a:chExt cx="356865" cy="356498"/>
          </a:xfrm>
        </p:grpSpPr>
        <p:sp>
          <p:nvSpPr>
            <p:cNvPr id="2163" name="Google Shape;2163;p60"/>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64" name="Google Shape;2164;p60"/>
            <p:cNvGrpSpPr/>
            <p:nvPr/>
          </p:nvGrpSpPr>
          <p:grpSpPr>
            <a:xfrm>
              <a:off x="3394986" y="3894612"/>
              <a:ext cx="202339" cy="202323"/>
              <a:chOff x="935197" y="1793977"/>
              <a:chExt cx="256451" cy="256430"/>
            </a:xfrm>
          </p:grpSpPr>
          <p:sp>
            <p:nvSpPr>
              <p:cNvPr id="2165" name="Google Shape;2165;p6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167" name="Google Shape;2167;p60"/>
          <p:cNvGrpSpPr/>
          <p:nvPr/>
        </p:nvGrpSpPr>
        <p:grpSpPr>
          <a:xfrm>
            <a:off x="2889363" y="1527016"/>
            <a:ext cx="425811" cy="425811"/>
            <a:chOff x="2866317" y="3817357"/>
            <a:chExt cx="356865" cy="356865"/>
          </a:xfrm>
        </p:grpSpPr>
        <p:sp>
          <p:nvSpPr>
            <p:cNvPr id="2168" name="Google Shape;2168;p60"/>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0"/>
            <p:cNvSpPr/>
            <p:nvPr/>
          </p:nvSpPr>
          <p:spPr>
            <a:xfrm>
              <a:off x="2928367" y="3894561"/>
              <a:ext cx="194175" cy="279662"/>
            </a:xfrm>
            <a:custGeom>
              <a:rect b="b" l="l" r="r" t="t"/>
              <a:pathLst>
                <a:path extrusionOk="0" h="10668" w="7407">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2" name="Shape 1312"/>
        <p:cNvGrpSpPr/>
        <p:nvPr/>
      </p:nvGrpSpPr>
      <p:grpSpPr>
        <a:xfrm>
          <a:off x="0" y="0"/>
          <a:ext cx="0" cy="0"/>
          <a:chOff x="0" y="0"/>
          <a:chExt cx="0" cy="0"/>
        </a:xfrm>
      </p:grpSpPr>
      <p:sp>
        <p:nvSpPr>
          <p:cNvPr id="1313" name="Google Shape;1313;p34"/>
          <p:cNvSpPr txBox="1"/>
          <p:nvPr>
            <p:ph idx="21"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1314" name="Google Shape;1314;p34"/>
          <p:cNvSpPr txBox="1"/>
          <p:nvPr>
            <p:ph idx="1" type="subTitle"/>
          </p:nvPr>
        </p:nvSpPr>
        <p:spPr>
          <a:xfrm>
            <a:off x="1731034" y="1761091"/>
            <a:ext cx="2673900" cy="435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You can describe the topic of the section here</a:t>
            </a:r>
            <a:endParaRPr/>
          </a:p>
        </p:txBody>
      </p:sp>
      <p:sp>
        <p:nvSpPr>
          <p:cNvPr id="1315" name="Google Shape;1315;p34"/>
          <p:cNvSpPr txBox="1"/>
          <p:nvPr>
            <p:ph idx="2" type="subTitle"/>
          </p:nvPr>
        </p:nvSpPr>
        <p:spPr>
          <a:xfrm>
            <a:off x="1731034" y="1346125"/>
            <a:ext cx="2673900" cy="354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Purpose</a:t>
            </a:r>
            <a:endParaRPr/>
          </a:p>
        </p:txBody>
      </p:sp>
      <p:sp>
        <p:nvSpPr>
          <p:cNvPr id="1316" name="Google Shape;1316;p34"/>
          <p:cNvSpPr txBox="1"/>
          <p:nvPr>
            <p:ph idx="3" type="subTitle"/>
          </p:nvPr>
        </p:nvSpPr>
        <p:spPr>
          <a:xfrm>
            <a:off x="1731034" y="3927300"/>
            <a:ext cx="2673900" cy="435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You can describe the topic of the section here</a:t>
            </a:r>
            <a:endParaRPr/>
          </a:p>
        </p:txBody>
      </p:sp>
      <p:sp>
        <p:nvSpPr>
          <p:cNvPr id="1317" name="Google Shape;1317;p34"/>
          <p:cNvSpPr txBox="1"/>
          <p:nvPr>
            <p:ph idx="4" type="subTitle"/>
          </p:nvPr>
        </p:nvSpPr>
        <p:spPr>
          <a:xfrm>
            <a:off x="1731034" y="3512334"/>
            <a:ext cx="2673900" cy="354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Objectives</a:t>
            </a:r>
            <a:endParaRPr/>
          </a:p>
        </p:txBody>
      </p:sp>
      <p:sp>
        <p:nvSpPr>
          <p:cNvPr id="1318" name="Google Shape;1318;p34"/>
          <p:cNvSpPr txBox="1"/>
          <p:nvPr>
            <p:ph idx="5" type="subTitle"/>
          </p:nvPr>
        </p:nvSpPr>
        <p:spPr>
          <a:xfrm>
            <a:off x="1731034" y="2844195"/>
            <a:ext cx="2673900" cy="435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You can describe the topic of the section here</a:t>
            </a:r>
            <a:endParaRPr/>
          </a:p>
        </p:txBody>
      </p:sp>
      <p:sp>
        <p:nvSpPr>
          <p:cNvPr id="1319" name="Google Shape;1319;p34"/>
          <p:cNvSpPr txBox="1"/>
          <p:nvPr>
            <p:ph idx="6" type="subTitle"/>
          </p:nvPr>
        </p:nvSpPr>
        <p:spPr>
          <a:xfrm>
            <a:off x="1731034" y="2429230"/>
            <a:ext cx="2673900" cy="354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Hypothesis</a:t>
            </a:r>
            <a:endParaRPr/>
          </a:p>
        </p:txBody>
      </p:sp>
      <p:sp>
        <p:nvSpPr>
          <p:cNvPr id="1320" name="Google Shape;1320;p34"/>
          <p:cNvSpPr txBox="1"/>
          <p:nvPr>
            <p:ph idx="7" type="subTitle"/>
          </p:nvPr>
        </p:nvSpPr>
        <p:spPr>
          <a:xfrm>
            <a:off x="5535859" y="1761091"/>
            <a:ext cx="2673900" cy="435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You can describe the topic of the section here</a:t>
            </a:r>
            <a:endParaRPr/>
          </a:p>
        </p:txBody>
      </p:sp>
      <p:sp>
        <p:nvSpPr>
          <p:cNvPr id="1321" name="Google Shape;1321;p34"/>
          <p:cNvSpPr txBox="1"/>
          <p:nvPr>
            <p:ph idx="8" type="subTitle"/>
          </p:nvPr>
        </p:nvSpPr>
        <p:spPr>
          <a:xfrm>
            <a:off x="5535859" y="1346125"/>
            <a:ext cx="2673900" cy="354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Methodology</a:t>
            </a:r>
            <a:endParaRPr/>
          </a:p>
        </p:txBody>
      </p:sp>
      <p:sp>
        <p:nvSpPr>
          <p:cNvPr id="1322" name="Google Shape;1322;p34"/>
          <p:cNvSpPr txBox="1"/>
          <p:nvPr>
            <p:ph idx="9" type="subTitle"/>
          </p:nvPr>
        </p:nvSpPr>
        <p:spPr>
          <a:xfrm>
            <a:off x="5535859" y="3927298"/>
            <a:ext cx="2673900" cy="435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You can describe the topic of the section here</a:t>
            </a:r>
            <a:endParaRPr/>
          </a:p>
        </p:txBody>
      </p:sp>
      <p:sp>
        <p:nvSpPr>
          <p:cNvPr id="1323" name="Google Shape;1323;p34"/>
          <p:cNvSpPr txBox="1"/>
          <p:nvPr>
            <p:ph idx="13" type="subTitle"/>
          </p:nvPr>
        </p:nvSpPr>
        <p:spPr>
          <a:xfrm>
            <a:off x="5535859" y="3512333"/>
            <a:ext cx="2673900" cy="354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Conclusions</a:t>
            </a:r>
            <a:endParaRPr/>
          </a:p>
        </p:txBody>
      </p:sp>
      <p:sp>
        <p:nvSpPr>
          <p:cNvPr id="1324" name="Google Shape;1324;p34"/>
          <p:cNvSpPr txBox="1"/>
          <p:nvPr>
            <p:ph idx="14" type="subTitle"/>
          </p:nvPr>
        </p:nvSpPr>
        <p:spPr>
          <a:xfrm>
            <a:off x="5535859" y="2844194"/>
            <a:ext cx="2673900" cy="4353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You can describe the topic of the section here</a:t>
            </a:r>
            <a:endParaRPr/>
          </a:p>
        </p:txBody>
      </p:sp>
      <p:sp>
        <p:nvSpPr>
          <p:cNvPr id="1325" name="Google Shape;1325;p34"/>
          <p:cNvSpPr txBox="1"/>
          <p:nvPr>
            <p:ph idx="15" type="subTitle"/>
          </p:nvPr>
        </p:nvSpPr>
        <p:spPr>
          <a:xfrm>
            <a:off x="5535859" y="2429229"/>
            <a:ext cx="2673900" cy="354900"/>
          </a:xfrm>
          <a:prstGeom prst="rect">
            <a:avLst/>
          </a:prstGeom>
        </p:spPr>
        <p:txBody>
          <a:bodyPr anchorCtr="0" anchor="t" bIns="91425" lIns="91425" spcFirstLastPara="1" rIns="91425" wrap="square" tIns="0">
            <a:noAutofit/>
          </a:bodyPr>
          <a:lstStyle/>
          <a:p>
            <a:pPr indent="0" lvl="0" marL="0" rtl="0" algn="l">
              <a:spcBef>
                <a:spcPts val="0"/>
              </a:spcBef>
              <a:spcAft>
                <a:spcPts val="0"/>
              </a:spcAft>
              <a:buNone/>
            </a:pPr>
            <a:r>
              <a:rPr lang="en"/>
              <a:t>Analysis</a:t>
            </a:r>
            <a:endParaRPr/>
          </a:p>
        </p:txBody>
      </p:sp>
      <p:sp>
        <p:nvSpPr>
          <p:cNvPr id="1326" name="Google Shape;1326;p34"/>
          <p:cNvSpPr txBox="1"/>
          <p:nvPr>
            <p:ph type="title"/>
          </p:nvPr>
        </p:nvSpPr>
        <p:spPr>
          <a:xfrm>
            <a:off x="934241" y="1470950"/>
            <a:ext cx="7131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327" name="Google Shape;1327;p34"/>
          <p:cNvSpPr txBox="1"/>
          <p:nvPr>
            <p:ph idx="16" type="title"/>
          </p:nvPr>
        </p:nvSpPr>
        <p:spPr>
          <a:xfrm>
            <a:off x="934241" y="3637150"/>
            <a:ext cx="7131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328" name="Google Shape;1328;p34"/>
          <p:cNvSpPr txBox="1"/>
          <p:nvPr>
            <p:ph idx="17" type="title"/>
          </p:nvPr>
        </p:nvSpPr>
        <p:spPr>
          <a:xfrm>
            <a:off x="934241" y="2554050"/>
            <a:ext cx="7131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329" name="Google Shape;1329;p34"/>
          <p:cNvSpPr txBox="1"/>
          <p:nvPr>
            <p:ph idx="18" type="title"/>
          </p:nvPr>
        </p:nvSpPr>
        <p:spPr>
          <a:xfrm>
            <a:off x="4731263" y="1470950"/>
            <a:ext cx="7131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330" name="Google Shape;1330;p34"/>
          <p:cNvSpPr txBox="1"/>
          <p:nvPr>
            <p:ph idx="19" type="title"/>
          </p:nvPr>
        </p:nvSpPr>
        <p:spPr>
          <a:xfrm>
            <a:off x="4731263" y="3637150"/>
            <a:ext cx="7131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331" name="Google Shape;1331;p34"/>
          <p:cNvSpPr txBox="1"/>
          <p:nvPr>
            <p:ph idx="20" type="title"/>
          </p:nvPr>
        </p:nvSpPr>
        <p:spPr>
          <a:xfrm>
            <a:off x="4731263" y="2554050"/>
            <a:ext cx="713100" cy="54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3" name="Shape 2173"/>
        <p:cNvGrpSpPr/>
        <p:nvPr/>
      </p:nvGrpSpPr>
      <p:grpSpPr>
        <a:xfrm>
          <a:off x="0" y="0"/>
          <a:ext cx="0" cy="0"/>
          <a:chOff x="0" y="0"/>
          <a:chExt cx="0" cy="0"/>
        </a:xfrm>
      </p:grpSpPr>
      <p:sp>
        <p:nvSpPr>
          <p:cNvPr id="2174" name="Google Shape;2174;p61"/>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sp>
        <p:nvSpPr>
          <p:cNvPr id="2175" name="Google Shape;2175;p61"/>
          <p:cNvSpPr/>
          <p:nvPr/>
        </p:nvSpPr>
        <p:spPr>
          <a:xfrm>
            <a:off x="927765" y="128334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1"/>
          <p:cNvSpPr/>
          <p:nvPr/>
        </p:nvSpPr>
        <p:spPr>
          <a:xfrm>
            <a:off x="1673962" y="128334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1"/>
          <p:cNvSpPr/>
          <p:nvPr/>
        </p:nvSpPr>
        <p:spPr>
          <a:xfrm>
            <a:off x="2420158" y="128334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1"/>
          <p:cNvSpPr/>
          <p:nvPr/>
        </p:nvSpPr>
        <p:spPr>
          <a:xfrm>
            <a:off x="3166355" y="128334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1"/>
          <p:cNvSpPr/>
          <p:nvPr/>
        </p:nvSpPr>
        <p:spPr>
          <a:xfrm>
            <a:off x="3912552" y="128334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1"/>
          <p:cNvSpPr/>
          <p:nvPr/>
        </p:nvSpPr>
        <p:spPr>
          <a:xfrm>
            <a:off x="4658748" y="128334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1"/>
          <p:cNvSpPr/>
          <p:nvPr/>
        </p:nvSpPr>
        <p:spPr>
          <a:xfrm>
            <a:off x="5404945" y="128334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1"/>
          <p:cNvSpPr/>
          <p:nvPr/>
        </p:nvSpPr>
        <p:spPr>
          <a:xfrm>
            <a:off x="6151142" y="128334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1"/>
          <p:cNvSpPr/>
          <p:nvPr/>
        </p:nvSpPr>
        <p:spPr>
          <a:xfrm>
            <a:off x="6897338" y="128334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1"/>
          <p:cNvSpPr/>
          <p:nvPr/>
        </p:nvSpPr>
        <p:spPr>
          <a:xfrm>
            <a:off x="7643535" y="128334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1"/>
          <p:cNvSpPr/>
          <p:nvPr/>
        </p:nvSpPr>
        <p:spPr>
          <a:xfrm>
            <a:off x="927765" y="196030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1"/>
          <p:cNvSpPr/>
          <p:nvPr/>
        </p:nvSpPr>
        <p:spPr>
          <a:xfrm>
            <a:off x="1673962" y="196030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1"/>
          <p:cNvSpPr/>
          <p:nvPr/>
        </p:nvSpPr>
        <p:spPr>
          <a:xfrm>
            <a:off x="2420158" y="196030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1"/>
          <p:cNvSpPr/>
          <p:nvPr/>
        </p:nvSpPr>
        <p:spPr>
          <a:xfrm>
            <a:off x="3166355" y="196030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1"/>
          <p:cNvSpPr/>
          <p:nvPr/>
        </p:nvSpPr>
        <p:spPr>
          <a:xfrm>
            <a:off x="3912552" y="196030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1"/>
          <p:cNvSpPr/>
          <p:nvPr/>
        </p:nvSpPr>
        <p:spPr>
          <a:xfrm>
            <a:off x="4658748" y="196030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1"/>
          <p:cNvSpPr/>
          <p:nvPr/>
        </p:nvSpPr>
        <p:spPr>
          <a:xfrm>
            <a:off x="5404945" y="196030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1"/>
          <p:cNvSpPr/>
          <p:nvPr/>
        </p:nvSpPr>
        <p:spPr>
          <a:xfrm>
            <a:off x="6151142" y="196030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1"/>
          <p:cNvSpPr/>
          <p:nvPr/>
        </p:nvSpPr>
        <p:spPr>
          <a:xfrm>
            <a:off x="6897338" y="196030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1"/>
          <p:cNvSpPr/>
          <p:nvPr/>
        </p:nvSpPr>
        <p:spPr>
          <a:xfrm>
            <a:off x="7643535" y="196030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1"/>
          <p:cNvSpPr/>
          <p:nvPr/>
        </p:nvSpPr>
        <p:spPr>
          <a:xfrm>
            <a:off x="927765" y="2637263"/>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1"/>
          <p:cNvSpPr/>
          <p:nvPr/>
        </p:nvSpPr>
        <p:spPr>
          <a:xfrm>
            <a:off x="1673962" y="2637263"/>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1"/>
          <p:cNvSpPr/>
          <p:nvPr/>
        </p:nvSpPr>
        <p:spPr>
          <a:xfrm>
            <a:off x="2420158" y="2637263"/>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1"/>
          <p:cNvSpPr/>
          <p:nvPr/>
        </p:nvSpPr>
        <p:spPr>
          <a:xfrm>
            <a:off x="3166355" y="2637263"/>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1"/>
          <p:cNvSpPr/>
          <p:nvPr/>
        </p:nvSpPr>
        <p:spPr>
          <a:xfrm>
            <a:off x="3912552" y="2637263"/>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1"/>
          <p:cNvSpPr/>
          <p:nvPr/>
        </p:nvSpPr>
        <p:spPr>
          <a:xfrm>
            <a:off x="4658748" y="2637263"/>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1"/>
          <p:cNvSpPr/>
          <p:nvPr/>
        </p:nvSpPr>
        <p:spPr>
          <a:xfrm>
            <a:off x="5404945" y="2637263"/>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1"/>
          <p:cNvSpPr/>
          <p:nvPr/>
        </p:nvSpPr>
        <p:spPr>
          <a:xfrm>
            <a:off x="6151142" y="2637263"/>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1"/>
          <p:cNvSpPr/>
          <p:nvPr/>
        </p:nvSpPr>
        <p:spPr>
          <a:xfrm>
            <a:off x="6897338" y="2637263"/>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1"/>
          <p:cNvSpPr/>
          <p:nvPr/>
        </p:nvSpPr>
        <p:spPr>
          <a:xfrm>
            <a:off x="7643535" y="2637263"/>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1"/>
          <p:cNvSpPr/>
          <p:nvPr/>
        </p:nvSpPr>
        <p:spPr>
          <a:xfrm>
            <a:off x="927765" y="331421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1"/>
          <p:cNvSpPr/>
          <p:nvPr/>
        </p:nvSpPr>
        <p:spPr>
          <a:xfrm>
            <a:off x="1673962" y="331421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1"/>
          <p:cNvSpPr/>
          <p:nvPr/>
        </p:nvSpPr>
        <p:spPr>
          <a:xfrm>
            <a:off x="2420158" y="331421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1"/>
          <p:cNvSpPr/>
          <p:nvPr/>
        </p:nvSpPr>
        <p:spPr>
          <a:xfrm>
            <a:off x="3166355" y="331421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1"/>
          <p:cNvSpPr/>
          <p:nvPr/>
        </p:nvSpPr>
        <p:spPr>
          <a:xfrm>
            <a:off x="3912552" y="331421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1"/>
          <p:cNvSpPr/>
          <p:nvPr/>
        </p:nvSpPr>
        <p:spPr>
          <a:xfrm>
            <a:off x="4658748" y="331421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1"/>
          <p:cNvSpPr/>
          <p:nvPr/>
        </p:nvSpPr>
        <p:spPr>
          <a:xfrm>
            <a:off x="5404945" y="331421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1"/>
          <p:cNvSpPr/>
          <p:nvPr/>
        </p:nvSpPr>
        <p:spPr>
          <a:xfrm>
            <a:off x="6151142" y="331421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1"/>
          <p:cNvSpPr/>
          <p:nvPr/>
        </p:nvSpPr>
        <p:spPr>
          <a:xfrm>
            <a:off x="6897338" y="331421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1"/>
          <p:cNvSpPr/>
          <p:nvPr/>
        </p:nvSpPr>
        <p:spPr>
          <a:xfrm>
            <a:off x="7643535" y="3314219"/>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1"/>
          <p:cNvSpPr/>
          <p:nvPr/>
        </p:nvSpPr>
        <p:spPr>
          <a:xfrm>
            <a:off x="927765" y="399117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1"/>
          <p:cNvSpPr/>
          <p:nvPr/>
        </p:nvSpPr>
        <p:spPr>
          <a:xfrm>
            <a:off x="1673962" y="399117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1"/>
          <p:cNvSpPr/>
          <p:nvPr/>
        </p:nvSpPr>
        <p:spPr>
          <a:xfrm>
            <a:off x="2420158" y="399117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1"/>
          <p:cNvSpPr/>
          <p:nvPr/>
        </p:nvSpPr>
        <p:spPr>
          <a:xfrm>
            <a:off x="3166355" y="399117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1"/>
          <p:cNvSpPr/>
          <p:nvPr/>
        </p:nvSpPr>
        <p:spPr>
          <a:xfrm>
            <a:off x="3912552" y="399117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1"/>
          <p:cNvSpPr/>
          <p:nvPr/>
        </p:nvSpPr>
        <p:spPr>
          <a:xfrm>
            <a:off x="4658748" y="399117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1"/>
          <p:cNvSpPr/>
          <p:nvPr/>
        </p:nvSpPr>
        <p:spPr>
          <a:xfrm>
            <a:off x="5404945" y="399117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1"/>
          <p:cNvSpPr/>
          <p:nvPr/>
        </p:nvSpPr>
        <p:spPr>
          <a:xfrm>
            <a:off x="6151142" y="399117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1"/>
          <p:cNvSpPr/>
          <p:nvPr/>
        </p:nvSpPr>
        <p:spPr>
          <a:xfrm>
            <a:off x="6897338" y="399117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1"/>
          <p:cNvSpPr/>
          <p:nvPr/>
        </p:nvSpPr>
        <p:spPr>
          <a:xfrm>
            <a:off x="7643535" y="3991176"/>
            <a:ext cx="572700" cy="572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5" name="Google Shape;2225;p61"/>
          <p:cNvGrpSpPr/>
          <p:nvPr/>
        </p:nvGrpSpPr>
        <p:grpSpPr>
          <a:xfrm>
            <a:off x="1045816" y="1400783"/>
            <a:ext cx="336598" cy="337833"/>
            <a:chOff x="1548091" y="1903331"/>
            <a:chExt cx="336598" cy="337833"/>
          </a:xfrm>
        </p:grpSpPr>
        <p:sp>
          <p:nvSpPr>
            <p:cNvPr id="2226" name="Google Shape;2226;p61"/>
            <p:cNvSpPr/>
            <p:nvPr/>
          </p:nvSpPr>
          <p:spPr>
            <a:xfrm>
              <a:off x="1548091" y="1955483"/>
              <a:ext cx="258036" cy="285681"/>
            </a:xfrm>
            <a:custGeom>
              <a:rect b="b" l="l" r="r" t="t"/>
              <a:pathLst>
                <a:path extrusionOk="0" h="13651" w="12330">
                  <a:moveTo>
                    <a:pt x="9966" y="3615"/>
                  </a:moveTo>
                  <a:cubicBezTo>
                    <a:pt x="10591" y="3615"/>
                    <a:pt x="10591" y="4542"/>
                    <a:pt x="9966" y="4542"/>
                  </a:cubicBezTo>
                  <a:lnTo>
                    <a:pt x="6930" y="4542"/>
                  </a:lnTo>
                  <a:cubicBezTo>
                    <a:pt x="6327" y="4542"/>
                    <a:pt x="6327" y="3615"/>
                    <a:pt x="6930" y="3615"/>
                  </a:cubicBezTo>
                  <a:close/>
                  <a:moveTo>
                    <a:pt x="5017" y="2445"/>
                  </a:moveTo>
                  <a:cubicBezTo>
                    <a:pt x="5368" y="2445"/>
                    <a:pt x="5658" y="2881"/>
                    <a:pt x="5354" y="3221"/>
                  </a:cubicBezTo>
                  <a:lnTo>
                    <a:pt x="3569" y="5006"/>
                  </a:lnTo>
                  <a:cubicBezTo>
                    <a:pt x="3479" y="5096"/>
                    <a:pt x="3357" y="5142"/>
                    <a:pt x="3236" y="5142"/>
                  </a:cubicBezTo>
                  <a:cubicBezTo>
                    <a:pt x="3107" y="5142"/>
                    <a:pt x="2981" y="5090"/>
                    <a:pt x="2897" y="4983"/>
                  </a:cubicBezTo>
                  <a:lnTo>
                    <a:pt x="1993" y="3986"/>
                  </a:lnTo>
                  <a:cubicBezTo>
                    <a:pt x="1712" y="3635"/>
                    <a:pt x="2017" y="3217"/>
                    <a:pt x="2363" y="3217"/>
                  </a:cubicBezTo>
                  <a:cubicBezTo>
                    <a:pt x="2473" y="3217"/>
                    <a:pt x="2588" y="3260"/>
                    <a:pt x="2689" y="3361"/>
                  </a:cubicBezTo>
                  <a:lnTo>
                    <a:pt x="3268" y="3986"/>
                  </a:lnTo>
                  <a:lnTo>
                    <a:pt x="4705" y="2573"/>
                  </a:lnTo>
                  <a:cubicBezTo>
                    <a:pt x="4805" y="2483"/>
                    <a:pt x="4914" y="2445"/>
                    <a:pt x="5017" y="2445"/>
                  </a:cubicBezTo>
                  <a:close/>
                  <a:moveTo>
                    <a:pt x="8622" y="6976"/>
                  </a:moveTo>
                  <a:cubicBezTo>
                    <a:pt x="9247" y="6976"/>
                    <a:pt x="9247" y="7903"/>
                    <a:pt x="8622" y="7903"/>
                  </a:cubicBezTo>
                  <a:lnTo>
                    <a:pt x="6930" y="7903"/>
                  </a:lnTo>
                  <a:cubicBezTo>
                    <a:pt x="6327" y="7903"/>
                    <a:pt x="6327" y="6976"/>
                    <a:pt x="6930" y="6976"/>
                  </a:cubicBezTo>
                  <a:close/>
                  <a:moveTo>
                    <a:pt x="5012" y="5815"/>
                  </a:moveTo>
                  <a:cubicBezTo>
                    <a:pt x="5365" y="5815"/>
                    <a:pt x="5660" y="6240"/>
                    <a:pt x="5354" y="6582"/>
                  </a:cubicBezTo>
                  <a:lnTo>
                    <a:pt x="3569" y="8366"/>
                  </a:lnTo>
                  <a:cubicBezTo>
                    <a:pt x="3479" y="8456"/>
                    <a:pt x="3357" y="8503"/>
                    <a:pt x="3236" y="8503"/>
                  </a:cubicBezTo>
                  <a:cubicBezTo>
                    <a:pt x="3107" y="8503"/>
                    <a:pt x="2981" y="8451"/>
                    <a:pt x="2897" y="8343"/>
                  </a:cubicBezTo>
                  <a:lnTo>
                    <a:pt x="1993" y="7347"/>
                  </a:lnTo>
                  <a:cubicBezTo>
                    <a:pt x="1647" y="7001"/>
                    <a:pt x="1986" y="6538"/>
                    <a:pt x="2344" y="6538"/>
                  </a:cubicBezTo>
                  <a:cubicBezTo>
                    <a:pt x="2465" y="6538"/>
                    <a:pt x="2589" y="6592"/>
                    <a:pt x="2689" y="6721"/>
                  </a:cubicBezTo>
                  <a:lnTo>
                    <a:pt x="3268" y="7347"/>
                  </a:lnTo>
                  <a:lnTo>
                    <a:pt x="4705" y="5933"/>
                  </a:lnTo>
                  <a:cubicBezTo>
                    <a:pt x="4803" y="5850"/>
                    <a:pt x="4910" y="5815"/>
                    <a:pt x="5012" y="5815"/>
                  </a:cubicBezTo>
                  <a:close/>
                  <a:moveTo>
                    <a:pt x="5019" y="9159"/>
                  </a:moveTo>
                  <a:cubicBezTo>
                    <a:pt x="5376" y="9159"/>
                    <a:pt x="5676" y="9620"/>
                    <a:pt x="5354" y="9942"/>
                  </a:cubicBezTo>
                  <a:lnTo>
                    <a:pt x="3569" y="11727"/>
                  </a:lnTo>
                  <a:cubicBezTo>
                    <a:pt x="3479" y="11817"/>
                    <a:pt x="3357" y="11863"/>
                    <a:pt x="3236" y="11863"/>
                  </a:cubicBezTo>
                  <a:cubicBezTo>
                    <a:pt x="3107" y="11863"/>
                    <a:pt x="2981" y="11811"/>
                    <a:pt x="2897" y="11704"/>
                  </a:cubicBezTo>
                  <a:lnTo>
                    <a:pt x="1993" y="10707"/>
                  </a:lnTo>
                  <a:cubicBezTo>
                    <a:pt x="1647" y="10361"/>
                    <a:pt x="1986" y="9899"/>
                    <a:pt x="2344" y="9899"/>
                  </a:cubicBezTo>
                  <a:cubicBezTo>
                    <a:pt x="2465" y="9899"/>
                    <a:pt x="2589" y="9952"/>
                    <a:pt x="2689" y="10081"/>
                  </a:cubicBezTo>
                  <a:lnTo>
                    <a:pt x="3268" y="10730"/>
                  </a:lnTo>
                  <a:lnTo>
                    <a:pt x="4705" y="9293"/>
                  </a:lnTo>
                  <a:cubicBezTo>
                    <a:pt x="4805" y="9199"/>
                    <a:pt x="4914" y="9159"/>
                    <a:pt x="5019" y="9159"/>
                  </a:cubicBezTo>
                  <a:close/>
                  <a:moveTo>
                    <a:pt x="255" y="0"/>
                  </a:moveTo>
                  <a:cubicBezTo>
                    <a:pt x="116" y="0"/>
                    <a:pt x="0" y="93"/>
                    <a:pt x="0" y="232"/>
                  </a:cubicBezTo>
                  <a:lnTo>
                    <a:pt x="0" y="13419"/>
                  </a:lnTo>
                  <a:cubicBezTo>
                    <a:pt x="0" y="13558"/>
                    <a:pt x="116" y="13650"/>
                    <a:pt x="255" y="13650"/>
                  </a:cubicBezTo>
                  <a:lnTo>
                    <a:pt x="9688" y="13650"/>
                  </a:lnTo>
                  <a:cubicBezTo>
                    <a:pt x="9155" y="12955"/>
                    <a:pt x="8853" y="12144"/>
                    <a:pt x="8784" y="11263"/>
                  </a:cubicBezTo>
                  <a:lnTo>
                    <a:pt x="6930" y="11263"/>
                  </a:lnTo>
                  <a:cubicBezTo>
                    <a:pt x="6327" y="11263"/>
                    <a:pt x="6327" y="10336"/>
                    <a:pt x="6930" y="10336"/>
                  </a:cubicBezTo>
                  <a:lnTo>
                    <a:pt x="8853" y="10336"/>
                  </a:lnTo>
                  <a:cubicBezTo>
                    <a:pt x="9120" y="8969"/>
                    <a:pt x="10189" y="8050"/>
                    <a:pt x="11310" y="8050"/>
                  </a:cubicBezTo>
                  <a:cubicBezTo>
                    <a:pt x="11652" y="8050"/>
                    <a:pt x="11999" y="8136"/>
                    <a:pt x="12330" y="8320"/>
                  </a:cubicBezTo>
                  <a:lnTo>
                    <a:pt x="12330" y="232"/>
                  </a:lnTo>
                  <a:cubicBezTo>
                    <a:pt x="12330" y="93"/>
                    <a:pt x="12214" y="0"/>
                    <a:pt x="12075" y="0"/>
                  </a:cubicBezTo>
                  <a:lnTo>
                    <a:pt x="10105" y="0"/>
                  </a:lnTo>
                  <a:cubicBezTo>
                    <a:pt x="9896" y="626"/>
                    <a:pt x="9317" y="1066"/>
                    <a:pt x="8645" y="1066"/>
                  </a:cubicBezTo>
                  <a:lnTo>
                    <a:pt x="3662" y="1066"/>
                  </a:lnTo>
                  <a:cubicBezTo>
                    <a:pt x="2990" y="1066"/>
                    <a:pt x="2411" y="626"/>
                    <a:pt x="22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1"/>
            <p:cNvSpPr/>
            <p:nvPr/>
          </p:nvSpPr>
          <p:spPr>
            <a:xfrm>
              <a:off x="1608237" y="1903331"/>
              <a:ext cx="137745" cy="55081"/>
            </a:xfrm>
            <a:custGeom>
              <a:rect b="b" l="l" r="r" t="t"/>
              <a:pathLst>
                <a:path extrusionOk="0" h="2632" w="6582">
                  <a:moveTo>
                    <a:pt x="3279" y="1"/>
                  </a:moveTo>
                  <a:cubicBezTo>
                    <a:pt x="2938" y="1"/>
                    <a:pt x="2596" y="221"/>
                    <a:pt x="2549" y="661"/>
                  </a:cubicBezTo>
                  <a:lnTo>
                    <a:pt x="2549" y="963"/>
                  </a:lnTo>
                  <a:cubicBezTo>
                    <a:pt x="2549" y="1217"/>
                    <a:pt x="2341" y="1426"/>
                    <a:pt x="2086" y="1426"/>
                  </a:cubicBezTo>
                  <a:lnTo>
                    <a:pt x="788" y="1426"/>
                  </a:lnTo>
                  <a:cubicBezTo>
                    <a:pt x="0" y="1426"/>
                    <a:pt x="0" y="2631"/>
                    <a:pt x="788" y="2631"/>
                  </a:cubicBezTo>
                  <a:lnTo>
                    <a:pt x="5771" y="2631"/>
                  </a:lnTo>
                  <a:cubicBezTo>
                    <a:pt x="6582" y="2631"/>
                    <a:pt x="6582" y="1403"/>
                    <a:pt x="5771" y="1403"/>
                  </a:cubicBezTo>
                  <a:lnTo>
                    <a:pt x="4473" y="1403"/>
                  </a:lnTo>
                  <a:cubicBezTo>
                    <a:pt x="4218" y="1403"/>
                    <a:pt x="4009" y="1194"/>
                    <a:pt x="4009" y="963"/>
                  </a:cubicBezTo>
                  <a:lnTo>
                    <a:pt x="4009" y="661"/>
                  </a:lnTo>
                  <a:cubicBezTo>
                    <a:pt x="3963" y="221"/>
                    <a:pt x="3621" y="1"/>
                    <a:pt x="32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1"/>
            <p:cNvSpPr/>
            <p:nvPr/>
          </p:nvSpPr>
          <p:spPr>
            <a:xfrm>
              <a:off x="1825025" y="2085694"/>
              <a:ext cx="40767" cy="39553"/>
            </a:xfrm>
            <a:custGeom>
              <a:rect b="b" l="l" r="r" t="t"/>
              <a:pathLst>
                <a:path extrusionOk="0" h="1890" w="1948">
                  <a:moveTo>
                    <a:pt x="1485" y="1"/>
                  </a:moveTo>
                  <a:cubicBezTo>
                    <a:pt x="1022" y="1"/>
                    <a:pt x="674" y="107"/>
                    <a:pt x="441" y="360"/>
                  </a:cubicBezTo>
                  <a:cubicBezTo>
                    <a:pt x="93" y="684"/>
                    <a:pt x="0" y="1264"/>
                    <a:pt x="24" y="1750"/>
                  </a:cubicBezTo>
                  <a:cubicBezTo>
                    <a:pt x="24" y="1820"/>
                    <a:pt x="93" y="1889"/>
                    <a:pt x="163" y="1889"/>
                  </a:cubicBezTo>
                  <a:cubicBezTo>
                    <a:pt x="672" y="1889"/>
                    <a:pt x="1229" y="1820"/>
                    <a:pt x="1553" y="1472"/>
                  </a:cubicBezTo>
                  <a:cubicBezTo>
                    <a:pt x="1854" y="1194"/>
                    <a:pt x="1947" y="754"/>
                    <a:pt x="1901" y="151"/>
                  </a:cubicBezTo>
                  <a:cubicBezTo>
                    <a:pt x="1901" y="82"/>
                    <a:pt x="1831" y="12"/>
                    <a:pt x="1762" y="12"/>
                  </a:cubicBezTo>
                  <a:cubicBezTo>
                    <a:pt x="1665" y="5"/>
                    <a:pt x="1573" y="1"/>
                    <a:pt x="14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1"/>
            <p:cNvSpPr/>
            <p:nvPr/>
          </p:nvSpPr>
          <p:spPr>
            <a:xfrm>
              <a:off x="1733362" y="2143537"/>
              <a:ext cx="151327" cy="97627"/>
            </a:xfrm>
            <a:custGeom>
              <a:rect b="b" l="l" r="r" t="t"/>
              <a:pathLst>
                <a:path extrusionOk="0" h="4665" w="7231">
                  <a:moveTo>
                    <a:pt x="2432" y="1"/>
                  </a:moveTo>
                  <a:cubicBezTo>
                    <a:pt x="2394" y="1"/>
                    <a:pt x="2356" y="2"/>
                    <a:pt x="2318" y="6"/>
                  </a:cubicBezTo>
                  <a:cubicBezTo>
                    <a:pt x="1136" y="168"/>
                    <a:pt x="0" y="2161"/>
                    <a:pt x="1785" y="4363"/>
                  </a:cubicBezTo>
                  <a:cubicBezTo>
                    <a:pt x="1924" y="4525"/>
                    <a:pt x="2109" y="4618"/>
                    <a:pt x="2318" y="4664"/>
                  </a:cubicBezTo>
                  <a:lnTo>
                    <a:pt x="5609" y="4664"/>
                  </a:lnTo>
                  <a:cubicBezTo>
                    <a:pt x="5794" y="4618"/>
                    <a:pt x="5956" y="4525"/>
                    <a:pt x="6095" y="4363"/>
                  </a:cubicBezTo>
                  <a:cubicBezTo>
                    <a:pt x="6953" y="3297"/>
                    <a:pt x="7231" y="2115"/>
                    <a:pt x="6837" y="1142"/>
                  </a:cubicBezTo>
                  <a:cubicBezTo>
                    <a:pt x="6628" y="562"/>
                    <a:pt x="6142" y="145"/>
                    <a:pt x="5562" y="6"/>
                  </a:cubicBezTo>
                  <a:cubicBezTo>
                    <a:pt x="5539" y="5"/>
                    <a:pt x="5516" y="5"/>
                    <a:pt x="5493" y="5"/>
                  </a:cubicBezTo>
                  <a:cubicBezTo>
                    <a:pt x="5009" y="5"/>
                    <a:pt x="4554" y="235"/>
                    <a:pt x="4311" y="655"/>
                  </a:cubicBezTo>
                  <a:cubicBezTo>
                    <a:pt x="4218" y="782"/>
                    <a:pt x="4073" y="846"/>
                    <a:pt x="3931" y="846"/>
                  </a:cubicBezTo>
                  <a:cubicBezTo>
                    <a:pt x="3789" y="846"/>
                    <a:pt x="3650" y="782"/>
                    <a:pt x="3569" y="655"/>
                  </a:cubicBezTo>
                  <a:cubicBezTo>
                    <a:pt x="3313" y="249"/>
                    <a:pt x="2879" y="1"/>
                    <a:pt x="2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0" name="Google Shape;2230;p61"/>
          <p:cNvGrpSpPr/>
          <p:nvPr/>
        </p:nvGrpSpPr>
        <p:grpSpPr>
          <a:xfrm>
            <a:off x="1790799" y="1399935"/>
            <a:ext cx="339026" cy="339528"/>
            <a:chOff x="2198476" y="1885145"/>
            <a:chExt cx="339026" cy="339528"/>
          </a:xfrm>
        </p:grpSpPr>
        <p:sp>
          <p:nvSpPr>
            <p:cNvPr id="2231" name="Google Shape;2231;p61"/>
            <p:cNvSpPr/>
            <p:nvPr/>
          </p:nvSpPr>
          <p:spPr>
            <a:xfrm>
              <a:off x="2405972" y="1885145"/>
              <a:ext cx="117487" cy="179725"/>
            </a:xfrm>
            <a:custGeom>
              <a:rect b="b" l="l" r="r" t="t"/>
              <a:pathLst>
                <a:path extrusionOk="0" h="8588" w="5614">
                  <a:moveTo>
                    <a:pt x="2832" y="1"/>
                  </a:moveTo>
                  <a:cubicBezTo>
                    <a:pt x="2554" y="1"/>
                    <a:pt x="2322" y="209"/>
                    <a:pt x="2322" y="487"/>
                  </a:cubicBezTo>
                  <a:lnTo>
                    <a:pt x="2322" y="2063"/>
                  </a:lnTo>
                  <a:cubicBezTo>
                    <a:pt x="2201" y="1542"/>
                    <a:pt x="1838" y="1003"/>
                    <a:pt x="900" y="1003"/>
                  </a:cubicBezTo>
                  <a:cubicBezTo>
                    <a:pt x="755" y="1003"/>
                    <a:pt x="596" y="1016"/>
                    <a:pt x="421" y="1044"/>
                  </a:cubicBezTo>
                  <a:cubicBezTo>
                    <a:pt x="352" y="1067"/>
                    <a:pt x="282" y="1136"/>
                    <a:pt x="259" y="1206"/>
                  </a:cubicBezTo>
                  <a:cubicBezTo>
                    <a:pt x="0" y="2916"/>
                    <a:pt x="1144" y="3171"/>
                    <a:pt x="1839" y="3171"/>
                  </a:cubicBezTo>
                  <a:cubicBezTo>
                    <a:pt x="2077" y="3171"/>
                    <a:pt x="2263" y="3141"/>
                    <a:pt x="2322" y="3129"/>
                  </a:cubicBezTo>
                  <a:lnTo>
                    <a:pt x="2322" y="5354"/>
                  </a:lnTo>
                  <a:cubicBezTo>
                    <a:pt x="2201" y="4833"/>
                    <a:pt x="1838" y="4294"/>
                    <a:pt x="900" y="4294"/>
                  </a:cubicBezTo>
                  <a:cubicBezTo>
                    <a:pt x="755" y="4294"/>
                    <a:pt x="596" y="4306"/>
                    <a:pt x="421" y="4334"/>
                  </a:cubicBezTo>
                  <a:cubicBezTo>
                    <a:pt x="329" y="4358"/>
                    <a:pt x="282" y="4404"/>
                    <a:pt x="259" y="4497"/>
                  </a:cubicBezTo>
                  <a:cubicBezTo>
                    <a:pt x="0" y="6206"/>
                    <a:pt x="1144" y="6462"/>
                    <a:pt x="1839" y="6462"/>
                  </a:cubicBezTo>
                  <a:cubicBezTo>
                    <a:pt x="2077" y="6462"/>
                    <a:pt x="2263" y="6432"/>
                    <a:pt x="2322" y="6420"/>
                  </a:cubicBezTo>
                  <a:cubicBezTo>
                    <a:pt x="2322" y="8274"/>
                    <a:pt x="2322" y="8158"/>
                    <a:pt x="2345" y="8274"/>
                  </a:cubicBezTo>
                  <a:cubicBezTo>
                    <a:pt x="2426" y="8483"/>
                    <a:pt x="2611" y="8587"/>
                    <a:pt x="2797" y="8587"/>
                  </a:cubicBezTo>
                  <a:cubicBezTo>
                    <a:pt x="2982" y="8587"/>
                    <a:pt x="3168" y="8483"/>
                    <a:pt x="3249" y="8274"/>
                  </a:cubicBezTo>
                  <a:cubicBezTo>
                    <a:pt x="3295" y="8158"/>
                    <a:pt x="3272" y="8274"/>
                    <a:pt x="3272" y="6420"/>
                  </a:cubicBezTo>
                  <a:lnTo>
                    <a:pt x="3272" y="6420"/>
                  </a:lnTo>
                  <a:cubicBezTo>
                    <a:pt x="3329" y="6432"/>
                    <a:pt x="3506" y="6459"/>
                    <a:pt x="3735" y="6459"/>
                  </a:cubicBezTo>
                  <a:cubicBezTo>
                    <a:pt x="4434" y="6459"/>
                    <a:pt x="5614" y="6207"/>
                    <a:pt x="5335" y="4497"/>
                  </a:cubicBezTo>
                  <a:cubicBezTo>
                    <a:pt x="5311" y="4404"/>
                    <a:pt x="5265" y="4358"/>
                    <a:pt x="5172" y="4334"/>
                  </a:cubicBezTo>
                  <a:cubicBezTo>
                    <a:pt x="4998" y="4306"/>
                    <a:pt x="4839" y="4294"/>
                    <a:pt x="4693" y="4294"/>
                  </a:cubicBezTo>
                  <a:cubicBezTo>
                    <a:pt x="3756" y="4294"/>
                    <a:pt x="3392" y="4833"/>
                    <a:pt x="3272" y="5354"/>
                  </a:cubicBezTo>
                  <a:lnTo>
                    <a:pt x="3272" y="3129"/>
                  </a:lnTo>
                  <a:cubicBezTo>
                    <a:pt x="3331" y="3141"/>
                    <a:pt x="3518" y="3171"/>
                    <a:pt x="3758" y="3171"/>
                  </a:cubicBezTo>
                  <a:cubicBezTo>
                    <a:pt x="4459" y="3171"/>
                    <a:pt x="5611" y="2916"/>
                    <a:pt x="5335" y="1206"/>
                  </a:cubicBezTo>
                  <a:cubicBezTo>
                    <a:pt x="5311" y="1136"/>
                    <a:pt x="5265" y="1067"/>
                    <a:pt x="5172" y="1044"/>
                  </a:cubicBezTo>
                  <a:cubicBezTo>
                    <a:pt x="4998" y="1016"/>
                    <a:pt x="4839" y="1003"/>
                    <a:pt x="4693" y="1003"/>
                  </a:cubicBezTo>
                  <a:cubicBezTo>
                    <a:pt x="3756" y="1003"/>
                    <a:pt x="3392" y="1542"/>
                    <a:pt x="3272" y="2063"/>
                  </a:cubicBezTo>
                  <a:lnTo>
                    <a:pt x="3272" y="511"/>
                  </a:lnTo>
                  <a:cubicBezTo>
                    <a:pt x="3272" y="232"/>
                    <a:pt x="3087" y="24"/>
                    <a:pt x="28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1"/>
            <p:cNvSpPr/>
            <p:nvPr/>
          </p:nvSpPr>
          <p:spPr>
            <a:xfrm>
              <a:off x="2297421" y="2132508"/>
              <a:ext cx="141135" cy="92165"/>
            </a:xfrm>
            <a:custGeom>
              <a:rect b="b" l="l" r="r" t="t"/>
              <a:pathLst>
                <a:path extrusionOk="0" h="4404" w="6744">
                  <a:moveTo>
                    <a:pt x="1993" y="0"/>
                  </a:moveTo>
                  <a:lnTo>
                    <a:pt x="417" y="2758"/>
                  </a:lnTo>
                  <a:cubicBezTo>
                    <a:pt x="0" y="3476"/>
                    <a:pt x="533" y="4403"/>
                    <a:pt x="1391" y="4403"/>
                  </a:cubicBezTo>
                  <a:lnTo>
                    <a:pt x="5377" y="4403"/>
                  </a:lnTo>
                  <a:cubicBezTo>
                    <a:pt x="6211" y="4403"/>
                    <a:pt x="6744" y="3476"/>
                    <a:pt x="6327" y="2758"/>
                  </a:cubicBezTo>
                  <a:lnTo>
                    <a:pt x="475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1"/>
            <p:cNvSpPr/>
            <p:nvPr/>
          </p:nvSpPr>
          <p:spPr>
            <a:xfrm>
              <a:off x="2198476" y="2078181"/>
              <a:ext cx="339026" cy="33965"/>
            </a:xfrm>
            <a:custGeom>
              <a:rect b="b" l="l" r="r" t="t"/>
              <a:pathLst>
                <a:path extrusionOk="0" h="1623" w="16200">
                  <a:moveTo>
                    <a:pt x="626" y="0"/>
                  </a:moveTo>
                  <a:cubicBezTo>
                    <a:pt x="278" y="0"/>
                    <a:pt x="0" y="279"/>
                    <a:pt x="0" y="649"/>
                  </a:cubicBezTo>
                  <a:lnTo>
                    <a:pt x="0" y="997"/>
                  </a:lnTo>
                  <a:cubicBezTo>
                    <a:pt x="0" y="1345"/>
                    <a:pt x="278" y="1623"/>
                    <a:pt x="626" y="1623"/>
                  </a:cubicBezTo>
                  <a:lnTo>
                    <a:pt x="15574" y="1623"/>
                  </a:lnTo>
                  <a:cubicBezTo>
                    <a:pt x="15922" y="1623"/>
                    <a:pt x="16200" y="1345"/>
                    <a:pt x="16200" y="997"/>
                  </a:cubicBezTo>
                  <a:lnTo>
                    <a:pt x="16200" y="649"/>
                  </a:lnTo>
                  <a:cubicBezTo>
                    <a:pt x="16200" y="279"/>
                    <a:pt x="15922" y="0"/>
                    <a:pt x="15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1"/>
            <p:cNvSpPr/>
            <p:nvPr/>
          </p:nvSpPr>
          <p:spPr>
            <a:xfrm>
              <a:off x="2265402" y="1886234"/>
              <a:ext cx="19902" cy="44534"/>
            </a:xfrm>
            <a:custGeom>
              <a:rect b="b" l="l" r="r" t="t"/>
              <a:pathLst>
                <a:path extrusionOk="0" h="2128" w="951">
                  <a:moveTo>
                    <a:pt x="476" y="1"/>
                  </a:moveTo>
                  <a:cubicBezTo>
                    <a:pt x="250" y="1"/>
                    <a:pt x="24" y="146"/>
                    <a:pt x="0" y="435"/>
                  </a:cubicBezTo>
                  <a:lnTo>
                    <a:pt x="0" y="2127"/>
                  </a:lnTo>
                  <a:cubicBezTo>
                    <a:pt x="163" y="1617"/>
                    <a:pt x="510" y="1200"/>
                    <a:pt x="951" y="922"/>
                  </a:cubicBezTo>
                  <a:lnTo>
                    <a:pt x="951" y="435"/>
                  </a:lnTo>
                  <a:cubicBezTo>
                    <a:pt x="927" y="146"/>
                    <a:pt x="701" y="1"/>
                    <a:pt x="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1"/>
            <p:cNvSpPr/>
            <p:nvPr/>
          </p:nvSpPr>
          <p:spPr>
            <a:xfrm>
              <a:off x="2284405" y="1919341"/>
              <a:ext cx="32438" cy="30826"/>
            </a:xfrm>
            <a:custGeom>
              <a:rect b="b" l="l" r="r" t="t"/>
              <a:pathLst>
                <a:path extrusionOk="0" h="1473" w="1550">
                  <a:moveTo>
                    <a:pt x="1251" y="0"/>
                  </a:moveTo>
                  <a:cubicBezTo>
                    <a:pt x="403" y="0"/>
                    <a:pt x="0" y="455"/>
                    <a:pt x="43" y="1472"/>
                  </a:cubicBezTo>
                  <a:cubicBezTo>
                    <a:pt x="413" y="1472"/>
                    <a:pt x="900" y="1449"/>
                    <a:pt x="1225" y="1148"/>
                  </a:cubicBezTo>
                  <a:cubicBezTo>
                    <a:pt x="1456" y="916"/>
                    <a:pt x="1549" y="522"/>
                    <a:pt x="1503" y="12"/>
                  </a:cubicBezTo>
                  <a:cubicBezTo>
                    <a:pt x="1415" y="4"/>
                    <a:pt x="1331" y="0"/>
                    <a:pt x="12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1"/>
            <p:cNvSpPr/>
            <p:nvPr/>
          </p:nvSpPr>
          <p:spPr>
            <a:xfrm>
              <a:off x="2200402" y="1969902"/>
              <a:ext cx="150385" cy="88419"/>
            </a:xfrm>
            <a:custGeom>
              <a:rect b="b" l="l" r="r" t="t"/>
              <a:pathLst>
                <a:path extrusionOk="0" h="4225" w="7186">
                  <a:moveTo>
                    <a:pt x="2222" y="1"/>
                  </a:moveTo>
                  <a:cubicBezTo>
                    <a:pt x="2185" y="1"/>
                    <a:pt x="2147" y="2"/>
                    <a:pt x="2110" y="6"/>
                  </a:cubicBezTo>
                  <a:cubicBezTo>
                    <a:pt x="1044" y="145"/>
                    <a:pt x="1" y="1953"/>
                    <a:pt x="1646" y="3969"/>
                  </a:cubicBezTo>
                  <a:cubicBezTo>
                    <a:pt x="1762" y="4108"/>
                    <a:pt x="1925" y="4201"/>
                    <a:pt x="2110" y="4224"/>
                  </a:cubicBezTo>
                  <a:lnTo>
                    <a:pt x="5146" y="4224"/>
                  </a:lnTo>
                  <a:cubicBezTo>
                    <a:pt x="5308" y="4178"/>
                    <a:pt x="5447" y="4085"/>
                    <a:pt x="5563" y="3969"/>
                  </a:cubicBezTo>
                  <a:cubicBezTo>
                    <a:pt x="7185" y="1953"/>
                    <a:pt x="6142" y="145"/>
                    <a:pt x="5100" y="6"/>
                  </a:cubicBezTo>
                  <a:cubicBezTo>
                    <a:pt x="5060" y="2"/>
                    <a:pt x="5021" y="1"/>
                    <a:pt x="4983" y="1"/>
                  </a:cubicBezTo>
                  <a:cubicBezTo>
                    <a:pt x="4567" y="1"/>
                    <a:pt x="4199" y="225"/>
                    <a:pt x="3987" y="586"/>
                  </a:cubicBezTo>
                  <a:cubicBezTo>
                    <a:pt x="3883" y="713"/>
                    <a:pt x="3738" y="777"/>
                    <a:pt x="3593" y="777"/>
                  </a:cubicBezTo>
                  <a:cubicBezTo>
                    <a:pt x="3448" y="777"/>
                    <a:pt x="3303" y="713"/>
                    <a:pt x="3199" y="586"/>
                  </a:cubicBezTo>
                  <a:cubicBezTo>
                    <a:pt x="3008" y="225"/>
                    <a:pt x="2623" y="1"/>
                    <a:pt x="22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7" name="Google Shape;2237;p61"/>
          <p:cNvGrpSpPr/>
          <p:nvPr/>
        </p:nvGrpSpPr>
        <p:grpSpPr>
          <a:xfrm>
            <a:off x="2536996" y="1400741"/>
            <a:ext cx="339026" cy="337916"/>
            <a:chOff x="2810061" y="1887531"/>
            <a:chExt cx="339026" cy="337916"/>
          </a:xfrm>
        </p:grpSpPr>
        <p:sp>
          <p:nvSpPr>
            <p:cNvPr id="2238" name="Google Shape;2238;p61"/>
            <p:cNvSpPr/>
            <p:nvPr/>
          </p:nvSpPr>
          <p:spPr>
            <a:xfrm>
              <a:off x="2968650" y="1887531"/>
              <a:ext cx="76929" cy="129081"/>
            </a:xfrm>
            <a:custGeom>
              <a:rect b="b" l="l" r="r" t="t"/>
              <a:pathLst>
                <a:path extrusionOk="0" h="6168" w="3676">
                  <a:moveTo>
                    <a:pt x="468" y="1"/>
                  </a:moveTo>
                  <a:cubicBezTo>
                    <a:pt x="209" y="1"/>
                    <a:pt x="0" y="202"/>
                    <a:pt x="0" y="466"/>
                  </a:cubicBezTo>
                  <a:lnTo>
                    <a:pt x="0" y="5657"/>
                  </a:lnTo>
                  <a:cubicBezTo>
                    <a:pt x="163" y="5820"/>
                    <a:pt x="325" y="5982"/>
                    <a:pt x="487" y="6167"/>
                  </a:cubicBezTo>
                  <a:cubicBezTo>
                    <a:pt x="626" y="5982"/>
                    <a:pt x="788" y="5820"/>
                    <a:pt x="951" y="5657"/>
                  </a:cubicBezTo>
                  <a:lnTo>
                    <a:pt x="951" y="4290"/>
                  </a:lnTo>
                  <a:cubicBezTo>
                    <a:pt x="1020" y="4294"/>
                    <a:pt x="1096" y="4296"/>
                    <a:pt x="1177" y="4296"/>
                  </a:cubicBezTo>
                  <a:cubicBezTo>
                    <a:pt x="2114" y="4296"/>
                    <a:pt x="3675" y="3976"/>
                    <a:pt x="3291" y="1671"/>
                  </a:cubicBezTo>
                  <a:cubicBezTo>
                    <a:pt x="3268" y="1579"/>
                    <a:pt x="3199" y="1509"/>
                    <a:pt x="3106" y="1486"/>
                  </a:cubicBezTo>
                  <a:cubicBezTo>
                    <a:pt x="2867" y="1446"/>
                    <a:pt x="2649" y="1428"/>
                    <a:pt x="2451" y="1428"/>
                  </a:cubicBezTo>
                  <a:cubicBezTo>
                    <a:pt x="1726" y="1428"/>
                    <a:pt x="1260" y="1673"/>
                    <a:pt x="951" y="2019"/>
                  </a:cubicBezTo>
                  <a:lnTo>
                    <a:pt x="951" y="489"/>
                  </a:lnTo>
                  <a:cubicBezTo>
                    <a:pt x="951" y="211"/>
                    <a:pt x="765" y="3"/>
                    <a:pt x="510" y="3"/>
                  </a:cubicBezTo>
                  <a:cubicBezTo>
                    <a:pt x="496" y="1"/>
                    <a:pt x="482" y="1"/>
                    <a:pt x="4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1"/>
            <p:cNvSpPr/>
            <p:nvPr/>
          </p:nvSpPr>
          <p:spPr>
            <a:xfrm>
              <a:off x="2810061" y="2031073"/>
              <a:ext cx="31538" cy="40034"/>
            </a:xfrm>
            <a:custGeom>
              <a:rect b="b" l="l" r="r" t="t"/>
              <a:pathLst>
                <a:path extrusionOk="0" h="1913" w="1507">
                  <a:moveTo>
                    <a:pt x="1424" y="1"/>
                  </a:moveTo>
                  <a:cubicBezTo>
                    <a:pt x="694" y="1"/>
                    <a:pt x="67" y="587"/>
                    <a:pt x="0" y="1324"/>
                  </a:cubicBezTo>
                  <a:cubicBezTo>
                    <a:pt x="116" y="1579"/>
                    <a:pt x="325" y="1765"/>
                    <a:pt x="580" y="1857"/>
                  </a:cubicBezTo>
                  <a:cubicBezTo>
                    <a:pt x="715" y="1891"/>
                    <a:pt x="851" y="1913"/>
                    <a:pt x="996" y="1913"/>
                  </a:cubicBezTo>
                  <a:cubicBezTo>
                    <a:pt x="1049" y="1913"/>
                    <a:pt x="1103" y="1910"/>
                    <a:pt x="1159" y="1904"/>
                  </a:cubicBezTo>
                  <a:cubicBezTo>
                    <a:pt x="1159" y="1324"/>
                    <a:pt x="1089" y="791"/>
                    <a:pt x="1507" y="3"/>
                  </a:cubicBezTo>
                  <a:cubicBezTo>
                    <a:pt x="1479" y="2"/>
                    <a:pt x="1451" y="1"/>
                    <a:pt x="14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1"/>
            <p:cNvSpPr/>
            <p:nvPr/>
          </p:nvSpPr>
          <p:spPr>
            <a:xfrm>
              <a:off x="3116084" y="2031094"/>
              <a:ext cx="31559" cy="40013"/>
            </a:xfrm>
            <a:custGeom>
              <a:rect b="b" l="l" r="r" t="t"/>
              <a:pathLst>
                <a:path extrusionOk="0" h="1912" w="1508">
                  <a:moveTo>
                    <a:pt x="76" y="0"/>
                  </a:moveTo>
                  <a:cubicBezTo>
                    <a:pt x="51" y="0"/>
                    <a:pt x="26" y="1"/>
                    <a:pt x="1" y="2"/>
                  </a:cubicBezTo>
                  <a:cubicBezTo>
                    <a:pt x="418" y="767"/>
                    <a:pt x="348" y="1300"/>
                    <a:pt x="348" y="1903"/>
                  </a:cubicBezTo>
                  <a:cubicBezTo>
                    <a:pt x="398" y="1909"/>
                    <a:pt x="449" y="1912"/>
                    <a:pt x="501" y="1912"/>
                  </a:cubicBezTo>
                  <a:cubicBezTo>
                    <a:pt x="644" y="1912"/>
                    <a:pt x="792" y="1890"/>
                    <a:pt x="928" y="1856"/>
                  </a:cubicBezTo>
                  <a:cubicBezTo>
                    <a:pt x="1183" y="1764"/>
                    <a:pt x="1391" y="1578"/>
                    <a:pt x="1507" y="1323"/>
                  </a:cubicBezTo>
                  <a:cubicBezTo>
                    <a:pt x="1484" y="999"/>
                    <a:pt x="1345" y="675"/>
                    <a:pt x="1090" y="420"/>
                  </a:cubicBezTo>
                  <a:cubicBezTo>
                    <a:pt x="829" y="159"/>
                    <a:pt x="447" y="0"/>
                    <a:pt x="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1"/>
            <p:cNvSpPr/>
            <p:nvPr/>
          </p:nvSpPr>
          <p:spPr>
            <a:xfrm>
              <a:off x="2865352" y="2176624"/>
              <a:ext cx="226498" cy="48824"/>
            </a:xfrm>
            <a:custGeom>
              <a:rect b="b" l="l" r="r" t="t"/>
              <a:pathLst>
                <a:path extrusionOk="0" h="2333" w="10823">
                  <a:moveTo>
                    <a:pt x="0" y="1"/>
                  </a:moveTo>
                  <a:cubicBezTo>
                    <a:pt x="162" y="256"/>
                    <a:pt x="325" y="511"/>
                    <a:pt x="510" y="743"/>
                  </a:cubicBezTo>
                  <a:cubicBezTo>
                    <a:pt x="1182" y="1577"/>
                    <a:pt x="1738" y="2087"/>
                    <a:pt x="2596" y="2295"/>
                  </a:cubicBezTo>
                  <a:cubicBezTo>
                    <a:pt x="2685" y="2320"/>
                    <a:pt x="2776" y="2332"/>
                    <a:pt x="2868" y="2332"/>
                  </a:cubicBezTo>
                  <a:cubicBezTo>
                    <a:pt x="3203" y="2332"/>
                    <a:pt x="3536" y="2170"/>
                    <a:pt x="3755" y="1878"/>
                  </a:cubicBezTo>
                  <a:cubicBezTo>
                    <a:pt x="4172" y="1334"/>
                    <a:pt x="4792" y="1061"/>
                    <a:pt x="5412" y="1061"/>
                  </a:cubicBezTo>
                  <a:cubicBezTo>
                    <a:pt x="6031" y="1061"/>
                    <a:pt x="6651" y="1334"/>
                    <a:pt x="7069" y="1878"/>
                  </a:cubicBezTo>
                  <a:cubicBezTo>
                    <a:pt x="7287" y="2170"/>
                    <a:pt x="7606" y="2332"/>
                    <a:pt x="7946" y="2332"/>
                  </a:cubicBezTo>
                  <a:cubicBezTo>
                    <a:pt x="8039" y="2332"/>
                    <a:pt x="8133" y="2320"/>
                    <a:pt x="8227" y="2295"/>
                  </a:cubicBezTo>
                  <a:cubicBezTo>
                    <a:pt x="9085" y="2087"/>
                    <a:pt x="9641" y="1577"/>
                    <a:pt x="10313" y="743"/>
                  </a:cubicBezTo>
                  <a:cubicBezTo>
                    <a:pt x="10499" y="511"/>
                    <a:pt x="10661" y="256"/>
                    <a:pt x="108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1"/>
            <p:cNvSpPr/>
            <p:nvPr/>
          </p:nvSpPr>
          <p:spPr>
            <a:xfrm>
              <a:off x="2853695" y="2005918"/>
              <a:ext cx="249812" cy="65001"/>
            </a:xfrm>
            <a:custGeom>
              <a:rect b="b" l="l" r="r" t="t"/>
              <a:pathLst>
                <a:path extrusionOk="0" h="3106" w="11937">
                  <a:moveTo>
                    <a:pt x="3245" y="0"/>
                  </a:moveTo>
                  <a:cubicBezTo>
                    <a:pt x="2411" y="0"/>
                    <a:pt x="1600" y="302"/>
                    <a:pt x="974" y="835"/>
                  </a:cubicBezTo>
                  <a:cubicBezTo>
                    <a:pt x="418" y="1252"/>
                    <a:pt x="70" y="1878"/>
                    <a:pt x="1" y="2573"/>
                  </a:cubicBezTo>
                  <a:lnTo>
                    <a:pt x="1" y="3106"/>
                  </a:lnTo>
                  <a:lnTo>
                    <a:pt x="11936" y="3106"/>
                  </a:lnTo>
                  <a:lnTo>
                    <a:pt x="11936" y="2573"/>
                  </a:lnTo>
                  <a:cubicBezTo>
                    <a:pt x="11936" y="1298"/>
                    <a:pt x="10383" y="0"/>
                    <a:pt x="8692" y="0"/>
                  </a:cubicBezTo>
                  <a:cubicBezTo>
                    <a:pt x="7834" y="0"/>
                    <a:pt x="7046" y="441"/>
                    <a:pt x="6328" y="1298"/>
                  </a:cubicBezTo>
                  <a:cubicBezTo>
                    <a:pt x="6235" y="1414"/>
                    <a:pt x="6102" y="1472"/>
                    <a:pt x="5969" y="1472"/>
                  </a:cubicBezTo>
                  <a:cubicBezTo>
                    <a:pt x="5835" y="1472"/>
                    <a:pt x="5702" y="1414"/>
                    <a:pt x="5609" y="1298"/>
                  </a:cubicBezTo>
                  <a:cubicBezTo>
                    <a:pt x="4891" y="441"/>
                    <a:pt x="4103" y="0"/>
                    <a:pt x="32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1"/>
            <p:cNvSpPr/>
            <p:nvPr/>
          </p:nvSpPr>
          <p:spPr>
            <a:xfrm>
              <a:off x="2810061" y="2085463"/>
              <a:ext cx="339026" cy="71300"/>
            </a:xfrm>
            <a:custGeom>
              <a:rect b="b" l="l" r="r" t="t"/>
              <a:pathLst>
                <a:path extrusionOk="0" h="3407" w="16200">
                  <a:moveTo>
                    <a:pt x="0" y="0"/>
                  </a:moveTo>
                  <a:lnTo>
                    <a:pt x="0" y="2781"/>
                  </a:lnTo>
                  <a:cubicBezTo>
                    <a:pt x="0" y="3129"/>
                    <a:pt x="278" y="3407"/>
                    <a:pt x="626" y="3407"/>
                  </a:cubicBezTo>
                  <a:lnTo>
                    <a:pt x="15574" y="3407"/>
                  </a:lnTo>
                  <a:cubicBezTo>
                    <a:pt x="15922" y="3407"/>
                    <a:pt x="16200" y="3129"/>
                    <a:pt x="16200" y="2781"/>
                  </a:cubicBezTo>
                  <a:lnTo>
                    <a:pt x="16200" y="0"/>
                  </a:lnTo>
                  <a:cubicBezTo>
                    <a:pt x="15767" y="252"/>
                    <a:pt x="15447" y="280"/>
                    <a:pt x="14813" y="280"/>
                  </a:cubicBezTo>
                  <a:cubicBezTo>
                    <a:pt x="14632" y="280"/>
                    <a:pt x="14425" y="278"/>
                    <a:pt x="14183" y="278"/>
                  </a:cubicBezTo>
                  <a:lnTo>
                    <a:pt x="14183" y="997"/>
                  </a:lnTo>
                  <a:cubicBezTo>
                    <a:pt x="14183" y="1321"/>
                    <a:pt x="13946" y="1483"/>
                    <a:pt x="13708" y="1483"/>
                  </a:cubicBezTo>
                  <a:cubicBezTo>
                    <a:pt x="13471" y="1483"/>
                    <a:pt x="13233" y="1321"/>
                    <a:pt x="13233" y="997"/>
                  </a:cubicBezTo>
                  <a:lnTo>
                    <a:pt x="13233" y="278"/>
                  </a:lnTo>
                  <a:lnTo>
                    <a:pt x="11356" y="278"/>
                  </a:lnTo>
                  <a:lnTo>
                    <a:pt x="11356" y="997"/>
                  </a:lnTo>
                  <a:cubicBezTo>
                    <a:pt x="11356" y="1321"/>
                    <a:pt x="11118" y="1483"/>
                    <a:pt x="10881" y="1483"/>
                  </a:cubicBezTo>
                  <a:cubicBezTo>
                    <a:pt x="10643" y="1483"/>
                    <a:pt x="10406" y="1321"/>
                    <a:pt x="10406" y="997"/>
                  </a:cubicBezTo>
                  <a:lnTo>
                    <a:pt x="10406" y="278"/>
                  </a:lnTo>
                  <a:lnTo>
                    <a:pt x="8529" y="278"/>
                  </a:lnTo>
                  <a:lnTo>
                    <a:pt x="8529" y="997"/>
                  </a:lnTo>
                  <a:cubicBezTo>
                    <a:pt x="8529" y="1321"/>
                    <a:pt x="8291" y="1483"/>
                    <a:pt x="8054" y="1483"/>
                  </a:cubicBezTo>
                  <a:cubicBezTo>
                    <a:pt x="7816" y="1483"/>
                    <a:pt x="7578" y="1321"/>
                    <a:pt x="7578" y="997"/>
                  </a:cubicBezTo>
                  <a:lnTo>
                    <a:pt x="7578" y="278"/>
                  </a:lnTo>
                  <a:lnTo>
                    <a:pt x="5701" y="278"/>
                  </a:lnTo>
                  <a:lnTo>
                    <a:pt x="5701" y="997"/>
                  </a:lnTo>
                  <a:cubicBezTo>
                    <a:pt x="5724" y="1344"/>
                    <a:pt x="5475" y="1518"/>
                    <a:pt x="5226" y="1518"/>
                  </a:cubicBezTo>
                  <a:cubicBezTo>
                    <a:pt x="4977" y="1518"/>
                    <a:pt x="4728" y="1344"/>
                    <a:pt x="4751" y="997"/>
                  </a:cubicBezTo>
                  <a:lnTo>
                    <a:pt x="4751" y="278"/>
                  </a:lnTo>
                  <a:lnTo>
                    <a:pt x="2897" y="278"/>
                  </a:lnTo>
                  <a:lnTo>
                    <a:pt x="2897" y="997"/>
                  </a:lnTo>
                  <a:cubicBezTo>
                    <a:pt x="2897" y="1321"/>
                    <a:pt x="2660" y="1483"/>
                    <a:pt x="2422" y="1483"/>
                  </a:cubicBezTo>
                  <a:cubicBezTo>
                    <a:pt x="2184" y="1483"/>
                    <a:pt x="1947" y="1321"/>
                    <a:pt x="1947" y="997"/>
                  </a:cubicBezTo>
                  <a:lnTo>
                    <a:pt x="1947" y="278"/>
                  </a:lnTo>
                  <a:cubicBezTo>
                    <a:pt x="1679" y="278"/>
                    <a:pt x="1462" y="280"/>
                    <a:pt x="1279" y="280"/>
                  </a:cubicBezTo>
                  <a:cubicBezTo>
                    <a:pt x="641" y="280"/>
                    <a:pt x="433" y="25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4" name="Google Shape;2244;p61"/>
          <p:cNvGrpSpPr/>
          <p:nvPr/>
        </p:nvGrpSpPr>
        <p:grpSpPr>
          <a:xfrm>
            <a:off x="3283182" y="1421271"/>
            <a:ext cx="339046" cy="296857"/>
            <a:chOff x="3464799" y="1907935"/>
            <a:chExt cx="339046" cy="296857"/>
          </a:xfrm>
        </p:grpSpPr>
        <p:sp>
          <p:nvSpPr>
            <p:cNvPr id="2245" name="Google Shape;2245;p61"/>
            <p:cNvSpPr/>
            <p:nvPr/>
          </p:nvSpPr>
          <p:spPr>
            <a:xfrm>
              <a:off x="3490498" y="1907935"/>
              <a:ext cx="212937" cy="95576"/>
            </a:xfrm>
            <a:custGeom>
              <a:rect b="b" l="l" r="r" t="t"/>
              <a:pathLst>
                <a:path extrusionOk="0" h="4567" w="10175">
                  <a:moveTo>
                    <a:pt x="8089" y="1"/>
                  </a:moveTo>
                  <a:cubicBezTo>
                    <a:pt x="3802" y="256"/>
                    <a:pt x="1067" y="2087"/>
                    <a:pt x="1" y="3732"/>
                  </a:cubicBezTo>
                  <a:cubicBezTo>
                    <a:pt x="1345" y="2666"/>
                    <a:pt x="3014" y="2226"/>
                    <a:pt x="4729" y="2226"/>
                  </a:cubicBezTo>
                  <a:cubicBezTo>
                    <a:pt x="6027" y="2226"/>
                    <a:pt x="8251" y="2875"/>
                    <a:pt x="10175" y="4566"/>
                  </a:cubicBezTo>
                  <a:cubicBezTo>
                    <a:pt x="8900" y="3245"/>
                    <a:pt x="8622" y="488"/>
                    <a:pt x="8599" y="441"/>
                  </a:cubicBezTo>
                  <a:cubicBezTo>
                    <a:pt x="8576" y="186"/>
                    <a:pt x="8344" y="1"/>
                    <a:pt x="80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1"/>
            <p:cNvSpPr/>
            <p:nvPr/>
          </p:nvSpPr>
          <p:spPr>
            <a:xfrm>
              <a:off x="3542880" y="2145107"/>
              <a:ext cx="124665" cy="59685"/>
            </a:xfrm>
            <a:custGeom>
              <a:rect b="b" l="l" r="r" t="t"/>
              <a:pathLst>
                <a:path extrusionOk="0" h="2852" w="5957">
                  <a:moveTo>
                    <a:pt x="5285" y="1"/>
                  </a:moveTo>
                  <a:cubicBezTo>
                    <a:pt x="4243" y="514"/>
                    <a:pt x="3108" y="777"/>
                    <a:pt x="1968" y="777"/>
                  </a:cubicBezTo>
                  <a:cubicBezTo>
                    <a:pt x="1308" y="777"/>
                    <a:pt x="647" y="689"/>
                    <a:pt x="1" y="510"/>
                  </a:cubicBezTo>
                  <a:lnTo>
                    <a:pt x="1" y="510"/>
                  </a:lnTo>
                  <a:cubicBezTo>
                    <a:pt x="488" y="928"/>
                    <a:pt x="2805" y="2782"/>
                    <a:pt x="5378" y="2851"/>
                  </a:cubicBezTo>
                  <a:lnTo>
                    <a:pt x="5401" y="2851"/>
                  </a:lnTo>
                  <a:cubicBezTo>
                    <a:pt x="5725" y="2851"/>
                    <a:pt x="5957" y="2550"/>
                    <a:pt x="5864" y="2249"/>
                  </a:cubicBezTo>
                  <a:lnTo>
                    <a:pt x="52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1"/>
            <p:cNvSpPr/>
            <p:nvPr/>
          </p:nvSpPr>
          <p:spPr>
            <a:xfrm>
              <a:off x="3734952" y="1983128"/>
              <a:ext cx="68893" cy="64519"/>
            </a:xfrm>
            <a:custGeom>
              <a:rect b="b" l="l" r="r" t="t"/>
              <a:pathLst>
                <a:path extrusionOk="0" h="3083" w="3292">
                  <a:moveTo>
                    <a:pt x="1854" y="0"/>
                  </a:moveTo>
                  <a:cubicBezTo>
                    <a:pt x="835" y="0"/>
                    <a:pt x="0" y="834"/>
                    <a:pt x="0" y="1854"/>
                  </a:cubicBezTo>
                  <a:lnTo>
                    <a:pt x="0" y="3082"/>
                  </a:lnTo>
                  <a:lnTo>
                    <a:pt x="1460" y="3082"/>
                  </a:lnTo>
                  <a:cubicBezTo>
                    <a:pt x="2480" y="3082"/>
                    <a:pt x="3291" y="2248"/>
                    <a:pt x="3291" y="1252"/>
                  </a:cubicBezTo>
                  <a:lnTo>
                    <a:pt x="3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1"/>
            <p:cNvSpPr/>
            <p:nvPr/>
          </p:nvSpPr>
          <p:spPr>
            <a:xfrm>
              <a:off x="3735434" y="2067989"/>
              <a:ext cx="68412" cy="64540"/>
            </a:xfrm>
            <a:custGeom>
              <a:rect b="b" l="l" r="r" t="t"/>
              <a:pathLst>
                <a:path extrusionOk="0" h="3084" w="3269">
                  <a:moveTo>
                    <a:pt x="0" y="1"/>
                  </a:moveTo>
                  <a:lnTo>
                    <a:pt x="0" y="1252"/>
                  </a:lnTo>
                  <a:cubicBezTo>
                    <a:pt x="0" y="2249"/>
                    <a:pt x="812" y="3083"/>
                    <a:pt x="1831" y="3083"/>
                  </a:cubicBezTo>
                  <a:lnTo>
                    <a:pt x="3268" y="3083"/>
                  </a:lnTo>
                  <a:lnTo>
                    <a:pt x="3268" y="1855"/>
                  </a:lnTo>
                  <a:cubicBezTo>
                    <a:pt x="3268" y="835"/>
                    <a:pt x="2457"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1"/>
            <p:cNvSpPr/>
            <p:nvPr/>
          </p:nvSpPr>
          <p:spPr>
            <a:xfrm>
              <a:off x="3464799" y="1974882"/>
              <a:ext cx="260945" cy="165892"/>
            </a:xfrm>
            <a:custGeom>
              <a:rect b="b" l="l" r="r" t="t"/>
              <a:pathLst>
                <a:path extrusionOk="0" h="7927" w="12469">
                  <a:moveTo>
                    <a:pt x="2878" y="2434"/>
                  </a:moveTo>
                  <a:cubicBezTo>
                    <a:pt x="3205" y="2434"/>
                    <a:pt x="3523" y="2683"/>
                    <a:pt x="3523" y="3059"/>
                  </a:cubicBezTo>
                  <a:cubicBezTo>
                    <a:pt x="3523" y="3407"/>
                    <a:pt x="3245" y="3685"/>
                    <a:pt x="2874" y="3685"/>
                  </a:cubicBezTo>
                  <a:cubicBezTo>
                    <a:pt x="2318" y="3685"/>
                    <a:pt x="2040" y="3013"/>
                    <a:pt x="2434" y="2619"/>
                  </a:cubicBezTo>
                  <a:cubicBezTo>
                    <a:pt x="2562" y="2491"/>
                    <a:pt x="2721" y="2434"/>
                    <a:pt x="2878" y="2434"/>
                  </a:cubicBezTo>
                  <a:close/>
                  <a:moveTo>
                    <a:pt x="4900" y="1197"/>
                  </a:moveTo>
                  <a:cubicBezTo>
                    <a:pt x="5050" y="1197"/>
                    <a:pt x="5202" y="1267"/>
                    <a:pt x="5308" y="1437"/>
                  </a:cubicBezTo>
                  <a:cubicBezTo>
                    <a:pt x="5586" y="1924"/>
                    <a:pt x="5794" y="2480"/>
                    <a:pt x="5910" y="3036"/>
                  </a:cubicBezTo>
                  <a:cubicBezTo>
                    <a:pt x="6188" y="4264"/>
                    <a:pt x="5980" y="5539"/>
                    <a:pt x="5308" y="6628"/>
                  </a:cubicBezTo>
                  <a:cubicBezTo>
                    <a:pt x="5204" y="6795"/>
                    <a:pt x="5056" y="6864"/>
                    <a:pt x="4910" y="6864"/>
                  </a:cubicBezTo>
                  <a:cubicBezTo>
                    <a:pt x="4567" y="6864"/>
                    <a:pt x="4230" y="6485"/>
                    <a:pt x="4473" y="6095"/>
                  </a:cubicBezTo>
                  <a:cubicBezTo>
                    <a:pt x="5007" y="5261"/>
                    <a:pt x="5169" y="4241"/>
                    <a:pt x="4960" y="3268"/>
                  </a:cubicBezTo>
                  <a:cubicBezTo>
                    <a:pt x="4867" y="2804"/>
                    <a:pt x="4705" y="2364"/>
                    <a:pt x="4473" y="1947"/>
                  </a:cubicBezTo>
                  <a:cubicBezTo>
                    <a:pt x="4232" y="1561"/>
                    <a:pt x="4561" y="1197"/>
                    <a:pt x="4900" y="1197"/>
                  </a:cubicBezTo>
                  <a:close/>
                  <a:moveTo>
                    <a:pt x="5957" y="0"/>
                  </a:moveTo>
                  <a:cubicBezTo>
                    <a:pt x="4033" y="0"/>
                    <a:pt x="2295" y="580"/>
                    <a:pt x="1067" y="2063"/>
                  </a:cubicBezTo>
                  <a:cubicBezTo>
                    <a:pt x="580" y="2619"/>
                    <a:pt x="232" y="3268"/>
                    <a:pt x="1" y="3963"/>
                  </a:cubicBezTo>
                  <a:cubicBezTo>
                    <a:pt x="232" y="4682"/>
                    <a:pt x="603" y="5330"/>
                    <a:pt x="1090" y="5910"/>
                  </a:cubicBezTo>
                  <a:cubicBezTo>
                    <a:pt x="2341" y="7347"/>
                    <a:pt x="4056" y="7926"/>
                    <a:pt x="5957" y="7926"/>
                  </a:cubicBezTo>
                  <a:cubicBezTo>
                    <a:pt x="6930" y="7926"/>
                    <a:pt x="8089" y="7463"/>
                    <a:pt x="8274" y="7393"/>
                  </a:cubicBezTo>
                  <a:cubicBezTo>
                    <a:pt x="9943" y="6675"/>
                    <a:pt x="11403" y="5469"/>
                    <a:pt x="12469" y="3963"/>
                  </a:cubicBezTo>
                  <a:cubicBezTo>
                    <a:pt x="10406" y="1113"/>
                    <a:pt x="7579" y="23"/>
                    <a:pt x="5957" y="23"/>
                  </a:cubicBezTo>
                  <a:lnTo>
                    <a:pt x="59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1"/>
            <p:cNvSpPr/>
            <p:nvPr/>
          </p:nvSpPr>
          <p:spPr>
            <a:xfrm>
              <a:off x="3490498" y="1907935"/>
              <a:ext cx="212937" cy="95576"/>
            </a:xfrm>
            <a:custGeom>
              <a:rect b="b" l="l" r="r" t="t"/>
              <a:pathLst>
                <a:path extrusionOk="0" h="4567" w="10175">
                  <a:moveTo>
                    <a:pt x="8089" y="1"/>
                  </a:moveTo>
                  <a:cubicBezTo>
                    <a:pt x="3802" y="256"/>
                    <a:pt x="1067" y="2087"/>
                    <a:pt x="1" y="3732"/>
                  </a:cubicBezTo>
                  <a:cubicBezTo>
                    <a:pt x="1345" y="2666"/>
                    <a:pt x="3014" y="2226"/>
                    <a:pt x="4729" y="2226"/>
                  </a:cubicBezTo>
                  <a:cubicBezTo>
                    <a:pt x="6027" y="2226"/>
                    <a:pt x="8251" y="2875"/>
                    <a:pt x="10175" y="4566"/>
                  </a:cubicBezTo>
                  <a:cubicBezTo>
                    <a:pt x="8900" y="3245"/>
                    <a:pt x="8622" y="488"/>
                    <a:pt x="8599" y="441"/>
                  </a:cubicBezTo>
                  <a:cubicBezTo>
                    <a:pt x="8576" y="186"/>
                    <a:pt x="8344" y="1"/>
                    <a:pt x="80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1"/>
            <p:cNvSpPr/>
            <p:nvPr/>
          </p:nvSpPr>
          <p:spPr>
            <a:xfrm>
              <a:off x="3542880" y="2145107"/>
              <a:ext cx="124665" cy="59685"/>
            </a:xfrm>
            <a:custGeom>
              <a:rect b="b" l="l" r="r" t="t"/>
              <a:pathLst>
                <a:path extrusionOk="0" h="2852" w="5957">
                  <a:moveTo>
                    <a:pt x="5285" y="1"/>
                  </a:moveTo>
                  <a:cubicBezTo>
                    <a:pt x="4243" y="514"/>
                    <a:pt x="3108" y="777"/>
                    <a:pt x="1968" y="777"/>
                  </a:cubicBezTo>
                  <a:cubicBezTo>
                    <a:pt x="1308" y="777"/>
                    <a:pt x="647" y="689"/>
                    <a:pt x="1" y="510"/>
                  </a:cubicBezTo>
                  <a:lnTo>
                    <a:pt x="1" y="510"/>
                  </a:lnTo>
                  <a:cubicBezTo>
                    <a:pt x="488" y="928"/>
                    <a:pt x="2805" y="2782"/>
                    <a:pt x="5378" y="2851"/>
                  </a:cubicBezTo>
                  <a:lnTo>
                    <a:pt x="5401" y="2851"/>
                  </a:lnTo>
                  <a:cubicBezTo>
                    <a:pt x="5725" y="2851"/>
                    <a:pt x="5957" y="2550"/>
                    <a:pt x="5864" y="2249"/>
                  </a:cubicBezTo>
                  <a:lnTo>
                    <a:pt x="52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1"/>
            <p:cNvSpPr/>
            <p:nvPr/>
          </p:nvSpPr>
          <p:spPr>
            <a:xfrm>
              <a:off x="3734952" y="1983128"/>
              <a:ext cx="68893" cy="64519"/>
            </a:xfrm>
            <a:custGeom>
              <a:rect b="b" l="l" r="r" t="t"/>
              <a:pathLst>
                <a:path extrusionOk="0" h="3083" w="3292">
                  <a:moveTo>
                    <a:pt x="1854" y="0"/>
                  </a:moveTo>
                  <a:cubicBezTo>
                    <a:pt x="835" y="0"/>
                    <a:pt x="0" y="834"/>
                    <a:pt x="0" y="1854"/>
                  </a:cubicBezTo>
                  <a:lnTo>
                    <a:pt x="0" y="3082"/>
                  </a:lnTo>
                  <a:lnTo>
                    <a:pt x="1460" y="3082"/>
                  </a:lnTo>
                  <a:cubicBezTo>
                    <a:pt x="2480" y="3082"/>
                    <a:pt x="3291" y="2248"/>
                    <a:pt x="3291" y="1252"/>
                  </a:cubicBezTo>
                  <a:lnTo>
                    <a:pt x="3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1"/>
            <p:cNvSpPr/>
            <p:nvPr/>
          </p:nvSpPr>
          <p:spPr>
            <a:xfrm>
              <a:off x="3735434" y="2067989"/>
              <a:ext cx="68412" cy="64540"/>
            </a:xfrm>
            <a:custGeom>
              <a:rect b="b" l="l" r="r" t="t"/>
              <a:pathLst>
                <a:path extrusionOk="0" h="3084" w="3269">
                  <a:moveTo>
                    <a:pt x="0" y="1"/>
                  </a:moveTo>
                  <a:lnTo>
                    <a:pt x="0" y="1252"/>
                  </a:lnTo>
                  <a:cubicBezTo>
                    <a:pt x="0" y="2249"/>
                    <a:pt x="812" y="3083"/>
                    <a:pt x="1831" y="3083"/>
                  </a:cubicBezTo>
                  <a:lnTo>
                    <a:pt x="3268" y="3083"/>
                  </a:lnTo>
                  <a:lnTo>
                    <a:pt x="3268" y="1855"/>
                  </a:lnTo>
                  <a:cubicBezTo>
                    <a:pt x="3268" y="835"/>
                    <a:pt x="2457"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1"/>
            <p:cNvSpPr/>
            <p:nvPr/>
          </p:nvSpPr>
          <p:spPr>
            <a:xfrm>
              <a:off x="3464799" y="1974882"/>
              <a:ext cx="260945" cy="165892"/>
            </a:xfrm>
            <a:custGeom>
              <a:rect b="b" l="l" r="r" t="t"/>
              <a:pathLst>
                <a:path extrusionOk="0" h="7927" w="12469">
                  <a:moveTo>
                    <a:pt x="2878" y="2434"/>
                  </a:moveTo>
                  <a:cubicBezTo>
                    <a:pt x="3205" y="2434"/>
                    <a:pt x="3523" y="2683"/>
                    <a:pt x="3523" y="3059"/>
                  </a:cubicBezTo>
                  <a:cubicBezTo>
                    <a:pt x="3523" y="3407"/>
                    <a:pt x="3245" y="3685"/>
                    <a:pt x="2874" y="3685"/>
                  </a:cubicBezTo>
                  <a:cubicBezTo>
                    <a:pt x="2318" y="3685"/>
                    <a:pt x="2040" y="3013"/>
                    <a:pt x="2434" y="2619"/>
                  </a:cubicBezTo>
                  <a:cubicBezTo>
                    <a:pt x="2562" y="2491"/>
                    <a:pt x="2721" y="2434"/>
                    <a:pt x="2878" y="2434"/>
                  </a:cubicBezTo>
                  <a:close/>
                  <a:moveTo>
                    <a:pt x="4900" y="1197"/>
                  </a:moveTo>
                  <a:cubicBezTo>
                    <a:pt x="5050" y="1197"/>
                    <a:pt x="5202" y="1267"/>
                    <a:pt x="5308" y="1437"/>
                  </a:cubicBezTo>
                  <a:cubicBezTo>
                    <a:pt x="5586" y="1924"/>
                    <a:pt x="5794" y="2480"/>
                    <a:pt x="5910" y="3036"/>
                  </a:cubicBezTo>
                  <a:cubicBezTo>
                    <a:pt x="6188" y="4264"/>
                    <a:pt x="5980" y="5539"/>
                    <a:pt x="5308" y="6628"/>
                  </a:cubicBezTo>
                  <a:cubicBezTo>
                    <a:pt x="5204" y="6795"/>
                    <a:pt x="5056" y="6864"/>
                    <a:pt x="4910" y="6864"/>
                  </a:cubicBezTo>
                  <a:cubicBezTo>
                    <a:pt x="4567" y="6864"/>
                    <a:pt x="4230" y="6485"/>
                    <a:pt x="4473" y="6095"/>
                  </a:cubicBezTo>
                  <a:cubicBezTo>
                    <a:pt x="5007" y="5261"/>
                    <a:pt x="5169" y="4241"/>
                    <a:pt x="4960" y="3268"/>
                  </a:cubicBezTo>
                  <a:cubicBezTo>
                    <a:pt x="4867" y="2804"/>
                    <a:pt x="4705" y="2364"/>
                    <a:pt x="4473" y="1947"/>
                  </a:cubicBezTo>
                  <a:cubicBezTo>
                    <a:pt x="4232" y="1561"/>
                    <a:pt x="4561" y="1197"/>
                    <a:pt x="4900" y="1197"/>
                  </a:cubicBezTo>
                  <a:close/>
                  <a:moveTo>
                    <a:pt x="5957" y="0"/>
                  </a:moveTo>
                  <a:cubicBezTo>
                    <a:pt x="4033" y="0"/>
                    <a:pt x="2295" y="580"/>
                    <a:pt x="1067" y="2063"/>
                  </a:cubicBezTo>
                  <a:cubicBezTo>
                    <a:pt x="580" y="2619"/>
                    <a:pt x="232" y="3268"/>
                    <a:pt x="1" y="3963"/>
                  </a:cubicBezTo>
                  <a:cubicBezTo>
                    <a:pt x="232" y="4682"/>
                    <a:pt x="603" y="5330"/>
                    <a:pt x="1090" y="5910"/>
                  </a:cubicBezTo>
                  <a:cubicBezTo>
                    <a:pt x="2341" y="7347"/>
                    <a:pt x="4056" y="7926"/>
                    <a:pt x="5957" y="7926"/>
                  </a:cubicBezTo>
                  <a:cubicBezTo>
                    <a:pt x="6930" y="7926"/>
                    <a:pt x="8089" y="7463"/>
                    <a:pt x="8274" y="7393"/>
                  </a:cubicBezTo>
                  <a:cubicBezTo>
                    <a:pt x="9943" y="6675"/>
                    <a:pt x="11403" y="5469"/>
                    <a:pt x="12469" y="3963"/>
                  </a:cubicBezTo>
                  <a:cubicBezTo>
                    <a:pt x="10406" y="1113"/>
                    <a:pt x="7579" y="23"/>
                    <a:pt x="5957" y="23"/>
                  </a:cubicBezTo>
                  <a:lnTo>
                    <a:pt x="59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5" name="Google Shape;2255;p61"/>
          <p:cNvGrpSpPr/>
          <p:nvPr/>
        </p:nvGrpSpPr>
        <p:grpSpPr>
          <a:xfrm>
            <a:off x="4033501" y="1436558"/>
            <a:ext cx="330801" cy="266282"/>
            <a:chOff x="4030302" y="1910865"/>
            <a:chExt cx="330801" cy="266282"/>
          </a:xfrm>
        </p:grpSpPr>
        <p:sp>
          <p:nvSpPr>
            <p:cNvPr id="2256" name="Google Shape;2256;p61"/>
            <p:cNvSpPr/>
            <p:nvPr/>
          </p:nvSpPr>
          <p:spPr>
            <a:xfrm>
              <a:off x="4172421" y="1971973"/>
              <a:ext cx="114955" cy="100410"/>
            </a:xfrm>
            <a:custGeom>
              <a:rect b="b" l="l" r="r" t="t"/>
              <a:pathLst>
                <a:path extrusionOk="0" h="4798" w="5493">
                  <a:moveTo>
                    <a:pt x="2387" y="0"/>
                  </a:moveTo>
                  <a:lnTo>
                    <a:pt x="0" y="2341"/>
                  </a:lnTo>
                  <a:cubicBezTo>
                    <a:pt x="765" y="2990"/>
                    <a:pt x="1321" y="3847"/>
                    <a:pt x="1623" y="4797"/>
                  </a:cubicBezTo>
                  <a:lnTo>
                    <a:pt x="5423" y="1066"/>
                  </a:lnTo>
                  <a:cubicBezTo>
                    <a:pt x="5446" y="1066"/>
                    <a:pt x="5470" y="1043"/>
                    <a:pt x="5493" y="1020"/>
                  </a:cubicBezTo>
                  <a:cubicBezTo>
                    <a:pt x="4844" y="371"/>
                    <a:pt x="3963" y="0"/>
                    <a:pt x="30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1"/>
            <p:cNvSpPr/>
            <p:nvPr/>
          </p:nvSpPr>
          <p:spPr>
            <a:xfrm>
              <a:off x="4091431" y="1971973"/>
              <a:ext cx="102335" cy="37837"/>
            </a:xfrm>
            <a:custGeom>
              <a:rect b="b" l="l" r="r" t="t"/>
              <a:pathLst>
                <a:path extrusionOk="0" h="1808" w="4890">
                  <a:moveTo>
                    <a:pt x="579" y="0"/>
                  </a:moveTo>
                  <a:cubicBezTo>
                    <a:pt x="255" y="0"/>
                    <a:pt x="0" y="255"/>
                    <a:pt x="0" y="579"/>
                  </a:cubicBezTo>
                  <a:cubicBezTo>
                    <a:pt x="0" y="904"/>
                    <a:pt x="255" y="1159"/>
                    <a:pt x="579" y="1159"/>
                  </a:cubicBezTo>
                  <a:cubicBezTo>
                    <a:pt x="1437" y="1159"/>
                    <a:pt x="2294" y="1391"/>
                    <a:pt x="3059" y="1808"/>
                  </a:cubicBezTo>
                  <a:lnTo>
                    <a:pt x="48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1"/>
            <p:cNvSpPr/>
            <p:nvPr/>
          </p:nvSpPr>
          <p:spPr>
            <a:xfrm>
              <a:off x="4213146" y="2009308"/>
              <a:ext cx="113029" cy="107212"/>
            </a:xfrm>
            <a:custGeom>
              <a:rect b="b" l="l" r="r" t="t"/>
              <a:pathLst>
                <a:path extrusionOk="0" h="5123" w="5401">
                  <a:moveTo>
                    <a:pt x="4126" y="1"/>
                  </a:moveTo>
                  <a:lnTo>
                    <a:pt x="1" y="4033"/>
                  </a:lnTo>
                  <a:lnTo>
                    <a:pt x="94" y="4381"/>
                  </a:lnTo>
                  <a:cubicBezTo>
                    <a:pt x="233" y="4821"/>
                    <a:pt x="650" y="5122"/>
                    <a:pt x="1090" y="5122"/>
                  </a:cubicBezTo>
                  <a:cubicBezTo>
                    <a:pt x="3732" y="5122"/>
                    <a:pt x="5401" y="2295"/>
                    <a:pt x="41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1"/>
            <p:cNvSpPr/>
            <p:nvPr/>
          </p:nvSpPr>
          <p:spPr>
            <a:xfrm>
              <a:off x="4030302" y="1910865"/>
              <a:ext cx="330801" cy="266282"/>
            </a:xfrm>
            <a:custGeom>
              <a:rect b="b" l="l" r="r" t="t"/>
              <a:pathLst>
                <a:path extrusionOk="0" h="12724" w="15807">
                  <a:moveTo>
                    <a:pt x="9850" y="1993"/>
                  </a:moveTo>
                  <a:cubicBezTo>
                    <a:pt x="12261" y="1993"/>
                    <a:pt x="14231" y="3963"/>
                    <a:pt x="14231" y="6373"/>
                  </a:cubicBezTo>
                  <a:cubicBezTo>
                    <a:pt x="14231" y="8807"/>
                    <a:pt x="12261" y="10776"/>
                    <a:pt x="9850" y="10776"/>
                  </a:cubicBezTo>
                  <a:lnTo>
                    <a:pt x="9827" y="10776"/>
                  </a:lnTo>
                  <a:cubicBezTo>
                    <a:pt x="8970" y="10776"/>
                    <a:pt x="8205" y="10197"/>
                    <a:pt x="7950" y="9386"/>
                  </a:cubicBezTo>
                  <a:lnTo>
                    <a:pt x="7510" y="8019"/>
                  </a:lnTo>
                  <a:cubicBezTo>
                    <a:pt x="6982" y="6274"/>
                    <a:pt x="5362" y="5052"/>
                    <a:pt x="3551" y="5052"/>
                  </a:cubicBezTo>
                  <a:cubicBezTo>
                    <a:pt x="3534" y="5052"/>
                    <a:pt x="3517" y="5052"/>
                    <a:pt x="3500" y="5052"/>
                  </a:cubicBezTo>
                  <a:cubicBezTo>
                    <a:pt x="2643" y="5052"/>
                    <a:pt x="1971" y="4357"/>
                    <a:pt x="1971" y="3523"/>
                  </a:cubicBezTo>
                  <a:cubicBezTo>
                    <a:pt x="1971" y="2665"/>
                    <a:pt x="2643" y="1993"/>
                    <a:pt x="3500" y="1993"/>
                  </a:cubicBezTo>
                  <a:close/>
                  <a:moveTo>
                    <a:pt x="9827" y="0"/>
                  </a:moveTo>
                  <a:lnTo>
                    <a:pt x="9827" y="23"/>
                  </a:lnTo>
                  <a:lnTo>
                    <a:pt x="3500" y="23"/>
                  </a:lnTo>
                  <a:cubicBezTo>
                    <a:pt x="1554" y="23"/>
                    <a:pt x="1" y="1576"/>
                    <a:pt x="1" y="3499"/>
                  </a:cubicBezTo>
                  <a:cubicBezTo>
                    <a:pt x="1" y="5423"/>
                    <a:pt x="1554" y="6976"/>
                    <a:pt x="3477" y="6976"/>
                  </a:cubicBezTo>
                  <a:cubicBezTo>
                    <a:pt x="4474" y="6976"/>
                    <a:pt x="5354" y="7625"/>
                    <a:pt x="5633" y="8575"/>
                  </a:cubicBezTo>
                  <a:lnTo>
                    <a:pt x="6050" y="9942"/>
                  </a:lnTo>
                  <a:cubicBezTo>
                    <a:pt x="6560" y="11588"/>
                    <a:pt x="8089" y="12700"/>
                    <a:pt x="9827" y="12723"/>
                  </a:cubicBezTo>
                  <a:cubicBezTo>
                    <a:pt x="13188" y="12515"/>
                    <a:pt x="15806" y="9734"/>
                    <a:pt x="15806" y="6350"/>
                  </a:cubicBezTo>
                  <a:cubicBezTo>
                    <a:pt x="15806" y="2990"/>
                    <a:pt x="13188" y="185"/>
                    <a:pt x="98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0" name="Google Shape;2260;p61"/>
          <p:cNvGrpSpPr/>
          <p:nvPr/>
        </p:nvGrpSpPr>
        <p:grpSpPr>
          <a:xfrm>
            <a:off x="4762318" y="1399956"/>
            <a:ext cx="365562" cy="339486"/>
            <a:chOff x="4612945" y="1902578"/>
            <a:chExt cx="365562" cy="339486"/>
          </a:xfrm>
        </p:grpSpPr>
        <p:sp>
          <p:nvSpPr>
            <p:cNvPr id="2261" name="Google Shape;2261;p61"/>
            <p:cNvSpPr/>
            <p:nvPr/>
          </p:nvSpPr>
          <p:spPr>
            <a:xfrm>
              <a:off x="4612945" y="2109216"/>
              <a:ext cx="145362" cy="132848"/>
            </a:xfrm>
            <a:custGeom>
              <a:rect b="b" l="l" r="r" t="t"/>
              <a:pathLst>
                <a:path extrusionOk="0" h="6348" w="6946">
                  <a:moveTo>
                    <a:pt x="4837" y="1"/>
                  </a:moveTo>
                  <a:lnTo>
                    <a:pt x="3794" y="1020"/>
                  </a:lnTo>
                  <a:cubicBezTo>
                    <a:pt x="3701" y="1113"/>
                    <a:pt x="3585" y="1159"/>
                    <a:pt x="3470" y="1159"/>
                  </a:cubicBezTo>
                  <a:cubicBezTo>
                    <a:pt x="3354" y="1159"/>
                    <a:pt x="3238" y="1113"/>
                    <a:pt x="3145" y="1020"/>
                  </a:cubicBezTo>
                  <a:cubicBezTo>
                    <a:pt x="2821" y="722"/>
                    <a:pt x="2467" y="596"/>
                    <a:pt x="2129" y="596"/>
                  </a:cubicBezTo>
                  <a:cubicBezTo>
                    <a:pt x="970" y="596"/>
                    <a:pt x="1" y="2076"/>
                    <a:pt x="1059" y="3152"/>
                  </a:cubicBezTo>
                  <a:cubicBezTo>
                    <a:pt x="1345" y="3438"/>
                    <a:pt x="1727" y="3588"/>
                    <a:pt x="2111" y="3588"/>
                  </a:cubicBezTo>
                  <a:cubicBezTo>
                    <a:pt x="2380" y="3588"/>
                    <a:pt x="2651" y="3514"/>
                    <a:pt x="2890" y="3361"/>
                  </a:cubicBezTo>
                  <a:cubicBezTo>
                    <a:pt x="2980" y="3300"/>
                    <a:pt x="3074" y="3273"/>
                    <a:pt x="3165" y="3273"/>
                  </a:cubicBezTo>
                  <a:cubicBezTo>
                    <a:pt x="3521" y="3273"/>
                    <a:pt x="3821" y="3682"/>
                    <a:pt x="3562" y="4033"/>
                  </a:cubicBezTo>
                  <a:cubicBezTo>
                    <a:pt x="2836" y="5158"/>
                    <a:pt x="3788" y="6347"/>
                    <a:pt x="4839" y="6347"/>
                  </a:cubicBezTo>
                  <a:cubicBezTo>
                    <a:pt x="5195" y="6347"/>
                    <a:pt x="5563" y="6210"/>
                    <a:pt x="5880" y="5887"/>
                  </a:cubicBezTo>
                  <a:cubicBezTo>
                    <a:pt x="6459" y="5308"/>
                    <a:pt x="6459" y="4381"/>
                    <a:pt x="5903" y="3801"/>
                  </a:cubicBezTo>
                  <a:cubicBezTo>
                    <a:pt x="5718" y="3616"/>
                    <a:pt x="5718" y="3315"/>
                    <a:pt x="5903" y="3129"/>
                  </a:cubicBezTo>
                  <a:lnTo>
                    <a:pt x="6946" y="2086"/>
                  </a:lnTo>
                  <a:cubicBezTo>
                    <a:pt x="5949" y="1739"/>
                    <a:pt x="5185" y="974"/>
                    <a:pt x="48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1"/>
            <p:cNvSpPr/>
            <p:nvPr/>
          </p:nvSpPr>
          <p:spPr>
            <a:xfrm>
              <a:off x="4717875" y="1902578"/>
              <a:ext cx="260631" cy="234409"/>
            </a:xfrm>
            <a:custGeom>
              <a:rect b="b" l="l" r="r" t="t"/>
              <a:pathLst>
                <a:path extrusionOk="0" h="11201" w="12454">
                  <a:moveTo>
                    <a:pt x="8093" y="2115"/>
                  </a:moveTo>
                  <a:cubicBezTo>
                    <a:pt x="8280" y="2115"/>
                    <a:pt x="8472" y="2185"/>
                    <a:pt x="8630" y="2343"/>
                  </a:cubicBezTo>
                  <a:cubicBezTo>
                    <a:pt x="8931" y="2644"/>
                    <a:pt x="8931" y="3107"/>
                    <a:pt x="8630" y="3409"/>
                  </a:cubicBezTo>
                  <a:cubicBezTo>
                    <a:pt x="8472" y="3566"/>
                    <a:pt x="8280" y="3636"/>
                    <a:pt x="8093" y="3636"/>
                  </a:cubicBezTo>
                  <a:cubicBezTo>
                    <a:pt x="7703" y="3636"/>
                    <a:pt x="7332" y="3330"/>
                    <a:pt x="7332" y="2876"/>
                  </a:cubicBezTo>
                  <a:cubicBezTo>
                    <a:pt x="7332" y="2421"/>
                    <a:pt x="7703" y="2115"/>
                    <a:pt x="8093" y="2115"/>
                  </a:cubicBezTo>
                  <a:close/>
                  <a:moveTo>
                    <a:pt x="5452" y="3168"/>
                  </a:moveTo>
                  <a:cubicBezTo>
                    <a:pt x="5639" y="3168"/>
                    <a:pt x="5830" y="3236"/>
                    <a:pt x="5988" y="3386"/>
                  </a:cubicBezTo>
                  <a:cubicBezTo>
                    <a:pt x="6289" y="3687"/>
                    <a:pt x="6289" y="4174"/>
                    <a:pt x="5988" y="4475"/>
                  </a:cubicBezTo>
                  <a:cubicBezTo>
                    <a:pt x="5834" y="4621"/>
                    <a:pt x="5648" y="4687"/>
                    <a:pt x="5466" y="4687"/>
                  </a:cubicBezTo>
                  <a:cubicBezTo>
                    <a:pt x="5070" y="4687"/>
                    <a:pt x="4690" y="4379"/>
                    <a:pt x="4690" y="3919"/>
                  </a:cubicBezTo>
                  <a:cubicBezTo>
                    <a:pt x="4690" y="3464"/>
                    <a:pt x="5061" y="3168"/>
                    <a:pt x="5452" y="3168"/>
                  </a:cubicBezTo>
                  <a:close/>
                  <a:moveTo>
                    <a:pt x="8012" y="4906"/>
                  </a:moveTo>
                  <a:cubicBezTo>
                    <a:pt x="8198" y="4906"/>
                    <a:pt x="8387" y="4974"/>
                    <a:pt x="8537" y="5124"/>
                  </a:cubicBezTo>
                  <a:cubicBezTo>
                    <a:pt x="8838" y="5425"/>
                    <a:pt x="8838" y="5912"/>
                    <a:pt x="8537" y="6213"/>
                  </a:cubicBezTo>
                  <a:cubicBezTo>
                    <a:pt x="8391" y="6359"/>
                    <a:pt x="8207" y="6425"/>
                    <a:pt x="8025" y="6425"/>
                  </a:cubicBezTo>
                  <a:cubicBezTo>
                    <a:pt x="7630" y="6425"/>
                    <a:pt x="7239" y="6117"/>
                    <a:pt x="7239" y="5657"/>
                  </a:cubicBezTo>
                  <a:cubicBezTo>
                    <a:pt x="7239" y="5202"/>
                    <a:pt x="7621" y="4906"/>
                    <a:pt x="8012" y="4906"/>
                  </a:cubicBezTo>
                  <a:close/>
                  <a:moveTo>
                    <a:pt x="7454" y="0"/>
                  </a:moveTo>
                  <a:cubicBezTo>
                    <a:pt x="6057" y="0"/>
                    <a:pt x="4674" y="667"/>
                    <a:pt x="3832" y="1949"/>
                  </a:cubicBezTo>
                  <a:cubicBezTo>
                    <a:pt x="3509" y="2410"/>
                    <a:pt x="866" y="7534"/>
                    <a:pt x="866" y="7534"/>
                  </a:cubicBezTo>
                  <a:cubicBezTo>
                    <a:pt x="866" y="7534"/>
                    <a:pt x="866" y="7534"/>
                    <a:pt x="866" y="7534"/>
                  </a:cubicBezTo>
                  <a:lnTo>
                    <a:pt x="866" y="7534"/>
                  </a:lnTo>
                  <a:cubicBezTo>
                    <a:pt x="1" y="9207"/>
                    <a:pt x="1226" y="11201"/>
                    <a:pt x="3055" y="11201"/>
                  </a:cubicBezTo>
                  <a:cubicBezTo>
                    <a:pt x="3481" y="11201"/>
                    <a:pt x="3939" y="11093"/>
                    <a:pt x="4412" y="10848"/>
                  </a:cubicBezTo>
                  <a:cubicBezTo>
                    <a:pt x="4852" y="10616"/>
                    <a:pt x="9533" y="8160"/>
                    <a:pt x="9881" y="7951"/>
                  </a:cubicBezTo>
                  <a:cubicBezTo>
                    <a:pt x="12152" y="6422"/>
                    <a:pt x="12453" y="3200"/>
                    <a:pt x="10530" y="1277"/>
                  </a:cubicBezTo>
                  <a:cubicBezTo>
                    <a:pt x="9670" y="417"/>
                    <a:pt x="8558" y="0"/>
                    <a:pt x="74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3" name="Google Shape;2263;p61"/>
          <p:cNvGrpSpPr/>
          <p:nvPr/>
        </p:nvGrpSpPr>
        <p:grpSpPr>
          <a:xfrm>
            <a:off x="5505291" y="1399946"/>
            <a:ext cx="372007" cy="339507"/>
            <a:chOff x="5275300" y="1873028"/>
            <a:chExt cx="372007" cy="339507"/>
          </a:xfrm>
        </p:grpSpPr>
        <p:sp>
          <p:nvSpPr>
            <p:cNvPr id="2264" name="Google Shape;2264;p61"/>
            <p:cNvSpPr/>
            <p:nvPr/>
          </p:nvSpPr>
          <p:spPr>
            <a:xfrm>
              <a:off x="5392682" y="2031617"/>
              <a:ext cx="121735" cy="104240"/>
            </a:xfrm>
            <a:custGeom>
              <a:rect b="b" l="l" r="r" t="t"/>
              <a:pathLst>
                <a:path extrusionOk="0" h="4981" w="5817">
                  <a:moveTo>
                    <a:pt x="3314" y="1"/>
                  </a:moveTo>
                  <a:cubicBezTo>
                    <a:pt x="1112" y="1"/>
                    <a:pt x="0" y="2689"/>
                    <a:pt x="1553" y="4242"/>
                  </a:cubicBezTo>
                  <a:cubicBezTo>
                    <a:pt x="2063" y="4752"/>
                    <a:pt x="2688" y="4980"/>
                    <a:pt x="3300" y="4980"/>
                  </a:cubicBezTo>
                  <a:cubicBezTo>
                    <a:pt x="4578" y="4980"/>
                    <a:pt x="5801" y="3985"/>
                    <a:pt x="5817" y="2480"/>
                  </a:cubicBezTo>
                  <a:cubicBezTo>
                    <a:pt x="5817" y="1113"/>
                    <a:pt x="4705" y="1"/>
                    <a:pt x="33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1"/>
            <p:cNvSpPr/>
            <p:nvPr/>
          </p:nvSpPr>
          <p:spPr>
            <a:xfrm>
              <a:off x="5275300" y="1873028"/>
              <a:ext cx="372007" cy="339507"/>
            </a:xfrm>
            <a:custGeom>
              <a:rect b="b" l="l" r="r" t="t"/>
              <a:pathLst>
                <a:path extrusionOk="0" h="16223" w="17776">
                  <a:moveTo>
                    <a:pt x="8903" y="6617"/>
                  </a:moveTo>
                  <a:cubicBezTo>
                    <a:pt x="10676" y="6617"/>
                    <a:pt x="12376" y="7987"/>
                    <a:pt x="12376" y="10058"/>
                  </a:cubicBezTo>
                  <a:cubicBezTo>
                    <a:pt x="12353" y="11959"/>
                    <a:pt x="10823" y="13488"/>
                    <a:pt x="8923" y="13511"/>
                  </a:cubicBezTo>
                  <a:cubicBezTo>
                    <a:pt x="5864" y="13511"/>
                    <a:pt x="4334" y="9803"/>
                    <a:pt x="6490" y="7625"/>
                  </a:cubicBezTo>
                  <a:cubicBezTo>
                    <a:pt x="7193" y="6929"/>
                    <a:pt x="8056" y="6617"/>
                    <a:pt x="8903" y="6617"/>
                  </a:cubicBezTo>
                  <a:close/>
                  <a:moveTo>
                    <a:pt x="9039" y="0"/>
                  </a:moveTo>
                  <a:cubicBezTo>
                    <a:pt x="6026" y="0"/>
                    <a:pt x="3685" y="2619"/>
                    <a:pt x="3778" y="5678"/>
                  </a:cubicBezTo>
                  <a:cubicBezTo>
                    <a:pt x="1044" y="7092"/>
                    <a:pt x="1" y="10615"/>
                    <a:pt x="1530" y="13372"/>
                  </a:cubicBezTo>
                  <a:cubicBezTo>
                    <a:pt x="2411" y="15018"/>
                    <a:pt x="4103" y="16084"/>
                    <a:pt x="5980" y="16130"/>
                  </a:cubicBezTo>
                  <a:lnTo>
                    <a:pt x="11820" y="16223"/>
                  </a:lnTo>
                  <a:cubicBezTo>
                    <a:pt x="13697" y="16200"/>
                    <a:pt x="15435" y="15157"/>
                    <a:pt x="16339" y="13488"/>
                  </a:cubicBezTo>
                  <a:cubicBezTo>
                    <a:pt x="17776" y="10869"/>
                    <a:pt x="16919" y="7416"/>
                    <a:pt x="14277" y="5910"/>
                  </a:cubicBezTo>
                  <a:cubicBezTo>
                    <a:pt x="14485" y="2735"/>
                    <a:pt x="12098" y="0"/>
                    <a:pt x="90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6" name="Google Shape;2266;p61"/>
          <p:cNvGrpSpPr/>
          <p:nvPr/>
        </p:nvGrpSpPr>
        <p:grpSpPr>
          <a:xfrm>
            <a:off x="6300469" y="1399998"/>
            <a:ext cx="274046" cy="339402"/>
            <a:chOff x="5910157" y="1844295"/>
            <a:chExt cx="274046" cy="339402"/>
          </a:xfrm>
        </p:grpSpPr>
        <p:sp>
          <p:nvSpPr>
            <p:cNvPr id="2267" name="Google Shape;2267;p61"/>
            <p:cNvSpPr/>
            <p:nvPr/>
          </p:nvSpPr>
          <p:spPr>
            <a:xfrm>
              <a:off x="5988739" y="2007362"/>
              <a:ext cx="48510" cy="55814"/>
            </a:xfrm>
            <a:custGeom>
              <a:rect b="b" l="l" r="r" t="t"/>
              <a:pathLst>
                <a:path extrusionOk="0" h="2667" w="2318">
                  <a:moveTo>
                    <a:pt x="1159" y="1"/>
                  </a:moveTo>
                  <a:lnTo>
                    <a:pt x="0" y="673"/>
                  </a:lnTo>
                  <a:lnTo>
                    <a:pt x="0" y="1994"/>
                  </a:lnTo>
                  <a:lnTo>
                    <a:pt x="1159" y="2666"/>
                  </a:lnTo>
                  <a:lnTo>
                    <a:pt x="2318" y="1994"/>
                  </a:lnTo>
                  <a:lnTo>
                    <a:pt x="2318" y="673"/>
                  </a:lnTo>
                  <a:lnTo>
                    <a:pt x="11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1"/>
            <p:cNvSpPr/>
            <p:nvPr/>
          </p:nvSpPr>
          <p:spPr>
            <a:xfrm>
              <a:off x="6023165" y="2066545"/>
              <a:ext cx="48531" cy="55311"/>
            </a:xfrm>
            <a:custGeom>
              <a:rect b="b" l="l" r="r" t="t"/>
              <a:pathLst>
                <a:path extrusionOk="0" h="2643" w="2319">
                  <a:moveTo>
                    <a:pt x="1160" y="0"/>
                  </a:moveTo>
                  <a:lnTo>
                    <a:pt x="1" y="649"/>
                  </a:lnTo>
                  <a:lnTo>
                    <a:pt x="1" y="1970"/>
                  </a:lnTo>
                  <a:lnTo>
                    <a:pt x="1160" y="2642"/>
                  </a:lnTo>
                  <a:lnTo>
                    <a:pt x="2318" y="1970"/>
                  </a:lnTo>
                  <a:lnTo>
                    <a:pt x="2318" y="649"/>
                  </a:lnTo>
                  <a:lnTo>
                    <a:pt x="11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1"/>
            <p:cNvSpPr/>
            <p:nvPr/>
          </p:nvSpPr>
          <p:spPr>
            <a:xfrm>
              <a:off x="6057130" y="2007362"/>
              <a:ext cx="48510" cy="55814"/>
            </a:xfrm>
            <a:custGeom>
              <a:rect b="b" l="l" r="r" t="t"/>
              <a:pathLst>
                <a:path extrusionOk="0" h="2667" w="2318">
                  <a:moveTo>
                    <a:pt x="1159" y="1"/>
                  </a:moveTo>
                  <a:lnTo>
                    <a:pt x="0" y="673"/>
                  </a:lnTo>
                  <a:lnTo>
                    <a:pt x="0" y="1994"/>
                  </a:lnTo>
                  <a:lnTo>
                    <a:pt x="1159" y="2666"/>
                  </a:lnTo>
                  <a:lnTo>
                    <a:pt x="2318" y="1994"/>
                  </a:lnTo>
                  <a:lnTo>
                    <a:pt x="2318" y="673"/>
                  </a:lnTo>
                  <a:lnTo>
                    <a:pt x="11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1"/>
            <p:cNvSpPr/>
            <p:nvPr/>
          </p:nvSpPr>
          <p:spPr>
            <a:xfrm>
              <a:off x="5910157" y="1844295"/>
              <a:ext cx="274046" cy="339402"/>
            </a:xfrm>
            <a:custGeom>
              <a:rect b="b" l="l" r="r" t="t"/>
              <a:pathLst>
                <a:path extrusionOk="0" h="16218" w="13095">
                  <a:moveTo>
                    <a:pt x="8170" y="6773"/>
                  </a:moveTo>
                  <a:cubicBezTo>
                    <a:pt x="8251" y="6773"/>
                    <a:pt x="8332" y="6796"/>
                    <a:pt x="8414" y="6843"/>
                  </a:cubicBezTo>
                  <a:lnTo>
                    <a:pt x="10036" y="7770"/>
                  </a:lnTo>
                  <a:cubicBezTo>
                    <a:pt x="10175" y="7862"/>
                    <a:pt x="10268" y="8025"/>
                    <a:pt x="10268" y="8187"/>
                  </a:cubicBezTo>
                  <a:lnTo>
                    <a:pt x="10268" y="10064"/>
                  </a:lnTo>
                  <a:cubicBezTo>
                    <a:pt x="10268" y="10226"/>
                    <a:pt x="10175" y="10388"/>
                    <a:pt x="10036" y="10481"/>
                  </a:cubicBezTo>
                  <a:lnTo>
                    <a:pt x="8645" y="11269"/>
                  </a:lnTo>
                  <a:lnTo>
                    <a:pt x="8645" y="12868"/>
                  </a:lnTo>
                  <a:cubicBezTo>
                    <a:pt x="8645" y="13030"/>
                    <a:pt x="8553" y="13193"/>
                    <a:pt x="8414" y="13285"/>
                  </a:cubicBezTo>
                  <a:lnTo>
                    <a:pt x="6791" y="14212"/>
                  </a:lnTo>
                  <a:cubicBezTo>
                    <a:pt x="6710" y="14259"/>
                    <a:pt x="6629" y="14282"/>
                    <a:pt x="6548" y="14282"/>
                  </a:cubicBezTo>
                  <a:cubicBezTo>
                    <a:pt x="6467" y="14282"/>
                    <a:pt x="6386" y="14259"/>
                    <a:pt x="6305" y="14212"/>
                  </a:cubicBezTo>
                  <a:lnTo>
                    <a:pt x="4682" y="13285"/>
                  </a:lnTo>
                  <a:cubicBezTo>
                    <a:pt x="4543" y="13193"/>
                    <a:pt x="4451" y="13030"/>
                    <a:pt x="4451" y="12868"/>
                  </a:cubicBezTo>
                  <a:lnTo>
                    <a:pt x="4451" y="11269"/>
                  </a:lnTo>
                  <a:lnTo>
                    <a:pt x="3060" y="10481"/>
                  </a:lnTo>
                  <a:cubicBezTo>
                    <a:pt x="2921" y="10388"/>
                    <a:pt x="2828" y="10226"/>
                    <a:pt x="2828" y="10064"/>
                  </a:cubicBezTo>
                  <a:lnTo>
                    <a:pt x="2828" y="8187"/>
                  </a:lnTo>
                  <a:cubicBezTo>
                    <a:pt x="2828" y="8025"/>
                    <a:pt x="2921" y="7862"/>
                    <a:pt x="3060" y="7770"/>
                  </a:cubicBezTo>
                  <a:lnTo>
                    <a:pt x="4682" y="6843"/>
                  </a:lnTo>
                  <a:cubicBezTo>
                    <a:pt x="4763" y="6796"/>
                    <a:pt x="4845" y="6773"/>
                    <a:pt x="4926" y="6773"/>
                  </a:cubicBezTo>
                  <a:cubicBezTo>
                    <a:pt x="5007" y="6773"/>
                    <a:pt x="5088" y="6796"/>
                    <a:pt x="5169" y="6843"/>
                  </a:cubicBezTo>
                  <a:lnTo>
                    <a:pt x="6536" y="7631"/>
                  </a:lnTo>
                  <a:lnTo>
                    <a:pt x="7927" y="6843"/>
                  </a:lnTo>
                  <a:cubicBezTo>
                    <a:pt x="8008" y="6796"/>
                    <a:pt x="8089" y="6773"/>
                    <a:pt x="8170" y="6773"/>
                  </a:cubicBezTo>
                  <a:close/>
                  <a:moveTo>
                    <a:pt x="6548" y="0"/>
                  </a:moveTo>
                  <a:cubicBezTo>
                    <a:pt x="6403" y="0"/>
                    <a:pt x="6258" y="64"/>
                    <a:pt x="6166" y="191"/>
                  </a:cubicBezTo>
                  <a:lnTo>
                    <a:pt x="1623" y="6333"/>
                  </a:lnTo>
                  <a:cubicBezTo>
                    <a:pt x="233" y="8210"/>
                    <a:pt x="1" y="10690"/>
                    <a:pt x="1044" y="12776"/>
                  </a:cubicBezTo>
                  <a:cubicBezTo>
                    <a:pt x="2174" y="15081"/>
                    <a:pt x="4353" y="16217"/>
                    <a:pt x="6532" y="16217"/>
                  </a:cubicBezTo>
                  <a:cubicBezTo>
                    <a:pt x="8733" y="16217"/>
                    <a:pt x="10934" y="15058"/>
                    <a:pt x="12052" y="12776"/>
                  </a:cubicBezTo>
                  <a:cubicBezTo>
                    <a:pt x="13095" y="10690"/>
                    <a:pt x="12863" y="8210"/>
                    <a:pt x="11473" y="6333"/>
                  </a:cubicBezTo>
                  <a:lnTo>
                    <a:pt x="6930" y="191"/>
                  </a:lnTo>
                  <a:cubicBezTo>
                    <a:pt x="6838" y="64"/>
                    <a:pt x="6693" y="0"/>
                    <a:pt x="65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1" name="Google Shape;2271;p61"/>
          <p:cNvGrpSpPr/>
          <p:nvPr/>
        </p:nvGrpSpPr>
        <p:grpSpPr>
          <a:xfrm>
            <a:off x="7001326" y="1399977"/>
            <a:ext cx="364724" cy="339444"/>
            <a:chOff x="6511571" y="1874556"/>
            <a:chExt cx="364724" cy="339444"/>
          </a:xfrm>
        </p:grpSpPr>
        <p:sp>
          <p:nvSpPr>
            <p:cNvPr id="2272" name="Google Shape;2272;p61"/>
            <p:cNvSpPr/>
            <p:nvPr/>
          </p:nvSpPr>
          <p:spPr>
            <a:xfrm>
              <a:off x="6646386" y="2131525"/>
              <a:ext cx="76176" cy="82475"/>
            </a:xfrm>
            <a:custGeom>
              <a:rect b="b" l="l" r="r" t="t"/>
              <a:pathLst>
                <a:path extrusionOk="0" h="3941" w="3640">
                  <a:moveTo>
                    <a:pt x="1044" y="1"/>
                  </a:moveTo>
                  <a:cubicBezTo>
                    <a:pt x="858" y="534"/>
                    <a:pt x="488" y="997"/>
                    <a:pt x="1" y="1299"/>
                  </a:cubicBezTo>
                  <a:cubicBezTo>
                    <a:pt x="186" y="2040"/>
                    <a:pt x="302" y="2805"/>
                    <a:pt x="372" y="3570"/>
                  </a:cubicBezTo>
                  <a:cubicBezTo>
                    <a:pt x="395" y="3778"/>
                    <a:pt x="557" y="3940"/>
                    <a:pt x="789" y="3940"/>
                  </a:cubicBezTo>
                  <a:lnTo>
                    <a:pt x="2875" y="3940"/>
                  </a:lnTo>
                  <a:cubicBezTo>
                    <a:pt x="3083" y="3940"/>
                    <a:pt x="3245" y="3778"/>
                    <a:pt x="3269" y="3570"/>
                  </a:cubicBezTo>
                  <a:cubicBezTo>
                    <a:pt x="3338" y="2805"/>
                    <a:pt x="3454" y="2040"/>
                    <a:pt x="3639" y="1299"/>
                  </a:cubicBezTo>
                  <a:cubicBezTo>
                    <a:pt x="3153" y="997"/>
                    <a:pt x="2782" y="534"/>
                    <a:pt x="2596" y="1"/>
                  </a:cubicBezTo>
                  <a:cubicBezTo>
                    <a:pt x="2342" y="59"/>
                    <a:pt x="2081" y="88"/>
                    <a:pt x="1820" y="88"/>
                  </a:cubicBezTo>
                  <a:cubicBezTo>
                    <a:pt x="1559" y="88"/>
                    <a:pt x="1299" y="59"/>
                    <a:pt x="10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1"/>
            <p:cNvSpPr/>
            <p:nvPr/>
          </p:nvSpPr>
          <p:spPr>
            <a:xfrm>
              <a:off x="6511571" y="1874556"/>
              <a:ext cx="364724" cy="271890"/>
            </a:xfrm>
            <a:custGeom>
              <a:rect b="b" l="l" r="r" t="t"/>
              <a:pathLst>
                <a:path extrusionOk="0" h="12992" w="17428">
                  <a:moveTo>
                    <a:pt x="13326" y="5049"/>
                  </a:moveTo>
                  <a:cubicBezTo>
                    <a:pt x="13569" y="5049"/>
                    <a:pt x="13813" y="5211"/>
                    <a:pt x="13813" y="5536"/>
                  </a:cubicBezTo>
                  <a:cubicBezTo>
                    <a:pt x="13813" y="6339"/>
                    <a:pt x="13176" y="6984"/>
                    <a:pt x="12375" y="6996"/>
                  </a:cubicBezTo>
                  <a:lnTo>
                    <a:pt x="12375" y="6996"/>
                  </a:lnTo>
                  <a:cubicBezTo>
                    <a:pt x="11217" y="6578"/>
                    <a:pt x="10104" y="6092"/>
                    <a:pt x="9015" y="5536"/>
                  </a:cubicBezTo>
                  <a:cubicBezTo>
                    <a:pt x="9015" y="5211"/>
                    <a:pt x="9259" y="5049"/>
                    <a:pt x="9502" y="5049"/>
                  </a:cubicBezTo>
                  <a:cubicBezTo>
                    <a:pt x="9745" y="5049"/>
                    <a:pt x="9989" y="5211"/>
                    <a:pt x="9989" y="5536"/>
                  </a:cubicBezTo>
                  <a:cubicBezTo>
                    <a:pt x="10012" y="5825"/>
                    <a:pt x="10238" y="5970"/>
                    <a:pt x="10464" y="5970"/>
                  </a:cubicBezTo>
                  <a:cubicBezTo>
                    <a:pt x="10690" y="5970"/>
                    <a:pt x="10916" y="5825"/>
                    <a:pt x="10939" y="5536"/>
                  </a:cubicBezTo>
                  <a:cubicBezTo>
                    <a:pt x="10962" y="5234"/>
                    <a:pt x="11194" y="5084"/>
                    <a:pt x="11426" y="5084"/>
                  </a:cubicBezTo>
                  <a:cubicBezTo>
                    <a:pt x="11657" y="5084"/>
                    <a:pt x="11889" y="5234"/>
                    <a:pt x="11912" y="5536"/>
                  </a:cubicBezTo>
                  <a:cubicBezTo>
                    <a:pt x="11924" y="5825"/>
                    <a:pt x="12144" y="5970"/>
                    <a:pt x="12367" y="5970"/>
                  </a:cubicBezTo>
                  <a:cubicBezTo>
                    <a:pt x="12590" y="5970"/>
                    <a:pt x="12816" y="5825"/>
                    <a:pt x="12839" y="5536"/>
                  </a:cubicBezTo>
                  <a:cubicBezTo>
                    <a:pt x="12839" y="5211"/>
                    <a:pt x="13083" y="5049"/>
                    <a:pt x="13326" y="5049"/>
                  </a:cubicBezTo>
                  <a:close/>
                  <a:moveTo>
                    <a:pt x="4519" y="6741"/>
                  </a:moveTo>
                  <a:cubicBezTo>
                    <a:pt x="4763" y="6741"/>
                    <a:pt x="5006" y="6903"/>
                    <a:pt x="5006" y="7228"/>
                  </a:cubicBezTo>
                  <a:cubicBezTo>
                    <a:pt x="5029" y="7517"/>
                    <a:pt x="5249" y="7662"/>
                    <a:pt x="5470" y="7662"/>
                  </a:cubicBezTo>
                  <a:cubicBezTo>
                    <a:pt x="5690" y="7662"/>
                    <a:pt x="5910" y="7517"/>
                    <a:pt x="5933" y="7228"/>
                  </a:cubicBezTo>
                  <a:cubicBezTo>
                    <a:pt x="5956" y="6926"/>
                    <a:pt x="6188" y="6776"/>
                    <a:pt x="6420" y="6776"/>
                  </a:cubicBezTo>
                  <a:cubicBezTo>
                    <a:pt x="6651" y="6776"/>
                    <a:pt x="6883" y="6926"/>
                    <a:pt x="6906" y="7228"/>
                  </a:cubicBezTo>
                  <a:cubicBezTo>
                    <a:pt x="6890" y="8080"/>
                    <a:pt x="6193" y="8653"/>
                    <a:pt x="5459" y="8653"/>
                  </a:cubicBezTo>
                  <a:cubicBezTo>
                    <a:pt x="5134" y="8653"/>
                    <a:pt x="4803" y="8542"/>
                    <a:pt x="4519" y="8294"/>
                  </a:cubicBezTo>
                  <a:cubicBezTo>
                    <a:pt x="4236" y="8542"/>
                    <a:pt x="3902" y="8653"/>
                    <a:pt x="3575" y="8653"/>
                  </a:cubicBezTo>
                  <a:cubicBezTo>
                    <a:pt x="2833" y="8653"/>
                    <a:pt x="2125" y="8080"/>
                    <a:pt x="2109" y="7228"/>
                  </a:cubicBezTo>
                  <a:cubicBezTo>
                    <a:pt x="2132" y="6926"/>
                    <a:pt x="2364" y="6776"/>
                    <a:pt x="2596" y="6776"/>
                  </a:cubicBezTo>
                  <a:cubicBezTo>
                    <a:pt x="2828" y="6776"/>
                    <a:pt x="3059" y="6926"/>
                    <a:pt x="3082" y="7228"/>
                  </a:cubicBezTo>
                  <a:cubicBezTo>
                    <a:pt x="3106" y="7517"/>
                    <a:pt x="3332" y="7662"/>
                    <a:pt x="3558" y="7662"/>
                  </a:cubicBezTo>
                  <a:cubicBezTo>
                    <a:pt x="3784" y="7662"/>
                    <a:pt x="4009" y="7517"/>
                    <a:pt x="4033" y="7228"/>
                  </a:cubicBezTo>
                  <a:cubicBezTo>
                    <a:pt x="4033" y="6903"/>
                    <a:pt x="4276" y="6741"/>
                    <a:pt x="4519" y="6741"/>
                  </a:cubicBezTo>
                  <a:close/>
                  <a:moveTo>
                    <a:pt x="8281" y="1"/>
                  </a:moveTo>
                  <a:cubicBezTo>
                    <a:pt x="6587" y="1"/>
                    <a:pt x="4933" y="1205"/>
                    <a:pt x="4728" y="3195"/>
                  </a:cubicBezTo>
                  <a:cubicBezTo>
                    <a:pt x="4706" y="3457"/>
                    <a:pt x="4478" y="3637"/>
                    <a:pt x="4238" y="3637"/>
                  </a:cubicBezTo>
                  <a:cubicBezTo>
                    <a:pt x="4224" y="3637"/>
                    <a:pt x="4209" y="3637"/>
                    <a:pt x="4195" y="3635"/>
                  </a:cubicBezTo>
                  <a:cubicBezTo>
                    <a:pt x="4033" y="3612"/>
                    <a:pt x="3870" y="3589"/>
                    <a:pt x="3708" y="3589"/>
                  </a:cubicBezTo>
                  <a:cubicBezTo>
                    <a:pt x="1877" y="3589"/>
                    <a:pt x="371" y="4980"/>
                    <a:pt x="186" y="6810"/>
                  </a:cubicBezTo>
                  <a:cubicBezTo>
                    <a:pt x="0" y="8618"/>
                    <a:pt x="1252" y="10287"/>
                    <a:pt x="3036" y="10634"/>
                  </a:cubicBezTo>
                  <a:cubicBezTo>
                    <a:pt x="3291" y="10681"/>
                    <a:pt x="3453" y="10912"/>
                    <a:pt x="3430" y="11167"/>
                  </a:cubicBezTo>
                  <a:cubicBezTo>
                    <a:pt x="3430" y="11237"/>
                    <a:pt x="3430" y="11306"/>
                    <a:pt x="3430" y="11376"/>
                  </a:cubicBezTo>
                  <a:cubicBezTo>
                    <a:pt x="3442" y="12430"/>
                    <a:pt x="4265" y="12992"/>
                    <a:pt x="5082" y="12992"/>
                  </a:cubicBezTo>
                  <a:cubicBezTo>
                    <a:pt x="5810" y="12992"/>
                    <a:pt x="6533" y="12546"/>
                    <a:pt x="6675" y="11608"/>
                  </a:cubicBezTo>
                  <a:cubicBezTo>
                    <a:pt x="6713" y="11359"/>
                    <a:pt x="6940" y="11190"/>
                    <a:pt x="7174" y="11190"/>
                  </a:cubicBezTo>
                  <a:cubicBezTo>
                    <a:pt x="7224" y="11190"/>
                    <a:pt x="7275" y="11197"/>
                    <a:pt x="7324" y="11214"/>
                  </a:cubicBezTo>
                  <a:cubicBezTo>
                    <a:pt x="7636" y="11330"/>
                    <a:pt x="7961" y="11387"/>
                    <a:pt x="8282" y="11387"/>
                  </a:cubicBezTo>
                  <a:cubicBezTo>
                    <a:pt x="8604" y="11387"/>
                    <a:pt x="8923" y="11330"/>
                    <a:pt x="9224" y="11214"/>
                  </a:cubicBezTo>
                  <a:cubicBezTo>
                    <a:pt x="9273" y="11197"/>
                    <a:pt x="9322" y="11190"/>
                    <a:pt x="9371" y="11190"/>
                  </a:cubicBezTo>
                  <a:cubicBezTo>
                    <a:pt x="9600" y="11190"/>
                    <a:pt x="9811" y="11359"/>
                    <a:pt x="9850" y="11608"/>
                  </a:cubicBezTo>
                  <a:cubicBezTo>
                    <a:pt x="9998" y="12392"/>
                    <a:pt x="10689" y="12943"/>
                    <a:pt x="11462" y="12943"/>
                  </a:cubicBezTo>
                  <a:cubicBezTo>
                    <a:pt x="11534" y="12943"/>
                    <a:pt x="11607" y="12939"/>
                    <a:pt x="11680" y="12929"/>
                  </a:cubicBezTo>
                  <a:cubicBezTo>
                    <a:pt x="12561" y="12813"/>
                    <a:pt x="13187" y="12025"/>
                    <a:pt x="13094" y="11167"/>
                  </a:cubicBezTo>
                  <a:cubicBezTo>
                    <a:pt x="13071" y="10912"/>
                    <a:pt x="13233" y="10681"/>
                    <a:pt x="13488" y="10634"/>
                  </a:cubicBezTo>
                  <a:cubicBezTo>
                    <a:pt x="16872" y="9962"/>
                    <a:pt x="17428" y="5350"/>
                    <a:pt x="14299" y="3913"/>
                  </a:cubicBezTo>
                  <a:cubicBezTo>
                    <a:pt x="14068" y="3798"/>
                    <a:pt x="13952" y="3519"/>
                    <a:pt x="14068" y="3288"/>
                  </a:cubicBezTo>
                  <a:cubicBezTo>
                    <a:pt x="14567" y="2146"/>
                    <a:pt x="13652" y="1073"/>
                    <a:pt x="12612" y="1073"/>
                  </a:cubicBezTo>
                  <a:cubicBezTo>
                    <a:pt x="12301" y="1073"/>
                    <a:pt x="11979" y="1169"/>
                    <a:pt x="11680" y="1387"/>
                  </a:cubicBezTo>
                  <a:cubicBezTo>
                    <a:pt x="11593" y="1455"/>
                    <a:pt x="11490" y="1487"/>
                    <a:pt x="11387" y="1487"/>
                  </a:cubicBezTo>
                  <a:cubicBezTo>
                    <a:pt x="11244" y="1487"/>
                    <a:pt x="11103" y="1426"/>
                    <a:pt x="11008" y="1318"/>
                  </a:cubicBezTo>
                  <a:cubicBezTo>
                    <a:pt x="10273" y="412"/>
                    <a:pt x="9271" y="1"/>
                    <a:pt x="8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4" name="Google Shape;2274;p61"/>
          <p:cNvGrpSpPr/>
          <p:nvPr/>
        </p:nvGrpSpPr>
        <p:grpSpPr>
          <a:xfrm>
            <a:off x="7754764" y="1399967"/>
            <a:ext cx="350243" cy="339465"/>
            <a:chOff x="7065376" y="1873028"/>
            <a:chExt cx="350243" cy="339465"/>
          </a:xfrm>
        </p:grpSpPr>
        <p:sp>
          <p:nvSpPr>
            <p:cNvPr id="2275" name="Google Shape;2275;p61"/>
            <p:cNvSpPr/>
            <p:nvPr/>
          </p:nvSpPr>
          <p:spPr>
            <a:xfrm>
              <a:off x="7065376" y="1991373"/>
              <a:ext cx="242571" cy="139210"/>
            </a:xfrm>
            <a:custGeom>
              <a:rect b="b" l="l" r="r" t="t"/>
              <a:pathLst>
                <a:path extrusionOk="0" h="6652" w="11591">
                  <a:moveTo>
                    <a:pt x="11591" y="0"/>
                  </a:moveTo>
                  <a:cubicBezTo>
                    <a:pt x="9708" y="2107"/>
                    <a:pt x="7030" y="3268"/>
                    <a:pt x="4258" y="3268"/>
                  </a:cubicBezTo>
                  <a:cubicBezTo>
                    <a:pt x="3583" y="3268"/>
                    <a:pt x="2904" y="3200"/>
                    <a:pt x="2228" y="3059"/>
                  </a:cubicBezTo>
                  <a:cubicBezTo>
                    <a:pt x="2112" y="3033"/>
                    <a:pt x="2000" y="3021"/>
                    <a:pt x="1892" y="3021"/>
                  </a:cubicBezTo>
                  <a:cubicBezTo>
                    <a:pt x="662" y="3021"/>
                    <a:pt x="0" y="4619"/>
                    <a:pt x="1023" y="5493"/>
                  </a:cubicBezTo>
                  <a:cubicBezTo>
                    <a:pt x="1556" y="5933"/>
                    <a:pt x="2135" y="6327"/>
                    <a:pt x="2761" y="6651"/>
                  </a:cubicBezTo>
                  <a:cubicBezTo>
                    <a:pt x="3734" y="5794"/>
                    <a:pt x="4337" y="6234"/>
                    <a:pt x="6237" y="5469"/>
                  </a:cubicBezTo>
                  <a:lnTo>
                    <a:pt x="6237" y="5446"/>
                  </a:lnTo>
                  <a:cubicBezTo>
                    <a:pt x="7605" y="4913"/>
                    <a:pt x="8833" y="4033"/>
                    <a:pt x="9830" y="2943"/>
                  </a:cubicBezTo>
                  <a:cubicBezTo>
                    <a:pt x="10594" y="2063"/>
                    <a:pt x="11197" y="1066"/>
                    <a:pt x="115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1"/>
            <p:cNvSpPr/>
            <p:nvPr/>
          </p:nvSpPr>
          <p:spPr>
            <a:xfrm>
              <a:off x="7341891" y="1873028"/>
              <a:ext cx="51900" cy="36393"/>
            </a:xfrm>
            <a:custGeom>
              <a:rect b="b" l="l" r="r" t="t"/>
              <a:pathLst>
                <a:path extrusionOk="0" h="1739" w="2480">
                  <a:moveTo>
                    <a:pt x="533" y="0"/>
                  </a:moveTo>
                  <a:cubicBezTo>
                    <a:pt x="232" y="0"/>
                    <a:pt x="0" y="255"/>
                    <a:pt x="0" y="533"/>
                  </a:cubicBezTo>
                  <a:lnTo>
                    <a:pt x="0" y="1738"/>
                  </a:lnTo>
                  <a:lnTo>
                    <a:pt x="2480" y="1738"/>
                  </a:lnTo>
                  <a:lnTo>
                    <a:pt x="2480" y="533"/>
                  </a:lnTo>
                  <a:cubicBezTo>
                    <a:pt x="2480" y="255"/>
                    <a:pt x="2248" y="0"/>
                    <a:pt x="19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1"/>
            <p:cNvSpPr/>
            <p:nvPr/>
          </p:nvSpPr>
          <p:spPr>
            <a:xfrm>
              <a:off x="7115874" y="1930265"/>
              <a:ext cx="299745" cy="282228"/>
            </a:xfrm>
            <a:custGeom>
              <a:rect b="b" l="l" r="r" t="t"/>
              <a:pathLst>
                <a:path extrusionOk="0" h="13486" w="14323">
                  <a:moveTo>
                    <a:pt x="10800" y="0"/>
                  </a:moveTo>
                  <a:cubicBezTo>
                    <a:pt x="10545" y="5029"/>
                    <a:pt x="6791" y="9201"/>
                    <a:pt x="1808" y="9942"/>
                  </a:cubicBezTo>
                  <a:cubicBezTo>
                    <a:pt x="232" y="10174"/>
                    <a:pt x="0" y="12376"/>
                    <a:pt x="1530" y="12909"/>
                  </a:cubicBezTo>
                  <a:cubicBezTo>
                    <a:pt x="2615" y="13302"/>
                    <a:pt x="3708" y="13486"/>
                    <a:pt x="4775" y="13486"/>
                  </a:cubicBezTo>
                  <a:cubicBezTo>
                    <a:pt x="9857" y="13486"/>
                    <a:pt x="14323" y="9319"/>
                    <a:pt x="14323" y="3917"/>
                  </a:cubicBezTo>
                  <a:cubicBezTo>
                    <a:pt x="14323" y="2572"/>
                    <a:pt x="14045" y="1228"/>
                    <a:pt x="134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61"/>
          <p:cNvGrpSpPr/>
          <p:nvPr/>
        </p:nvGrpSpPr>
        <p:grpSpPr>
          <a:xfrm>
            <a:off x="7760362" y="2077363"/>
            <a:ext cx="339046" cy="338586"/>
            <a:chOff x="7141573" y="2487481"/>
            <a:chExt cx="339046" cy="338586"/>
          </a:xfrm>
        </p:grpSpPr>
        <p:sp>
          <p:nvSpPr>
            <p:cNvPr id="2279" name="Google Shape;2279;p61"/>
            <p:cNvSpPr/>
            <p:nvPr/>
          </p:nvSpPr>
          <p:spPr>
            <a:xfrm>
              <a:off x="7172608" y="2487481"/>
              <a:ext cx="94111" cy="26243"/>
            </a:xfrm>
            <a:custGeom>
              <a:rect b="b" l="l" r="r" t="t"/>
              <a:pathLst>
                <a:path extrusionOk="0" h="1254" w="4497">
                  <a:moveTo>
                    <a:pt x="379" y="0"/>
                  </a:moveTo>
                  <a:cubicBezTo>
                    <a:pt x="166" y="0"/>
                    <a:pt x="1" y="178"/>
                    <a:pt x="1" y="396"/>
                  </a:cubicBezTo>
                  <a:lnTo>
                    <a:pt x="1" y="1254"/>
                  </a:lnTo>
                  <a:lnTo>
                    <a:pt x="4497" y="1254"/>
                  </a:lnTo>
                  <a:lnTo>
                    <a:pt x="4497" y="396"/>
                  </a:lnTo>
                  <a:cubicBezTo>
                    <a:pt x="4497" y="165"/>
                    <a:pt x="4335" y="2"/>
                    <a:pt x="4103" y="2"/>
                  </a:cubicBezTo>
                  <a:lnTo>
                    <a:pt x="418" y="2"/>
                  </a:lnTo>
                  <a:cubicBezTo>
                    <a:pt x="405" y="1"/>
                    <a:pt x="392" y="0"/>
                    <a:pt x="3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1"/>
            <p:cNvSpPr/>
            <p:nvPr/>
          </p:nvSpPr>
          <p:spPr>
            <a:xfrm>
              <a:off x="7165828" y="2534086"/>
              <a:ext cx="108656" cy="83438"/>
            </a:xfrm>
            <a:custGeom>
              <a:rect b="b" l="l" r="r" t="t"/>
              <a:pathLst>
                <a:path extrusionOk="0" h="3987" w="5192">
                  <a:moveTo>
                    <a:pt x="1182" y="0"/>
                  </a:moveTo>
                  <a:cubicBezTo>
                    <a:pt x="1252" y="1089"/>
                    <a:pt x="997" y="2179"/>
                    <a:pt x="418" y="3106"/>
                  </a:cubicBezTo>
                  <a:cubicBezTo>
                    <a:pt x="255" y="3384"/>
                    <a:pt x="116" y="3685"/>
                    <a:pt x="1" y="3986"/>
                  </a:cubicBezTo>
                  <a:lnTo>
                    <a:pt x="5192" y="3986"/>
                  </a:lnTo>
                  <a:cubicBezTo>
                    <a:pt x="5076" y="3685"/>
                    <a:pt x="4937" y="3384"/>
                    <a:pt x="4775" y="3106"/>
                  </a:cubicBezTo>
                  <a:lnTo>
                    <a:pt x="4751" y="3106"/>
                  </a:lnTo>
                  <a:cubicBezTo>
                    <a:pt x="4172" y="2179"/>
                    <a:pt x="3917" y="1089"/>
                    <a:pt x="39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1"/>
            <p:cNvSpPr/>
            <p:nvPr/>
          </p:nvSpPr>
          <p:spPr>
            <a:xfrm>
              <a:off x="7355473" y="2487522"/>
              <a:ext cx="94090" cy="26201"/>
            </a:xfrm>
            <a:custGeom>
              <a:rect b="b" l="l" r="r" t="t"/>
              <a:pathLst>
                <a:path extrusionOk="0" h="1252" w="4496">
                  <a:moveTo>
                    <a:pt x="417" y="0"/>
                  </a:moveTo>
                  <a:cubicBezTo>
                    <a:pt x="185" y="0"/>
                    <a:pt x="0" y="163"/>
                    <a:pt x="0" y="394"/>
                  </a:cubicBezTo>
                  <a:lnTo>
                    <a:pt x="0" y="1252"/>
                  </a:lnTo>
                  <a:lnTo>
                    <a:pt x="4496" y="1252"/>
                  </a:lnTo>
                  <a:lnTo>
                    <a:pt x="4496" y="394"/>
                  </a:lnTo>
                  <a:cubicBezTo>
                    <a:pt x="4496" y="163"/>
                    <a:pt x="4311" y="0"/>
                    <a:pt x="4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1"/>
            <p:cNvSpPr/>
            <p:nvPr/>
          </p:nvSpPr>
          <p:spPr>
            <a:xfrm>
              <a:off x="7348671" y="2534086"/>
              <a:ext cx="108174" cy="83438"/>
            </a:xfrm>
            <a:custGeom>
              <a:rect b="b" l="l" r="r" t="t"/>
              <a:pathLst>
                <a:path extrusionOk="0" h="3987" w="5169">
                  <a:moveTo>
                    <a:pt x="1182" y="0"/>
                  </a:moveTo>
                  <a:lnTo>
                    <a:pt x="1182" y="464"/>
                  </a:lnTo>
                  <a:cubicBezTo>
                    <a:pt x="1182" y="1391"/>
                    <a:pt x="904" y="2318"/>
                    <a:pt x="418" y="3106"/>
                  </a:cubicBezTo>
                  <a:cubicBezTo>
                    <a:pt x="232" y="3384"/>
                    <a:pt x="93" y="3685"/>
                    <a:pt x="1" y="3986"/>
                  </a:cubicBezTo>
                  <a:lnTo>
                    <a:pt x="5169" y="3986"/>
                  </a:lnTo>
                  <a:cubicBezTo>
                    <a:pt x="5053" y="3685"/>
                    <a:pt x="4914" y="3384"/>
                    <a:pt x="4751" y="3106"/>
                  </a:cubicBezTo>
                  <a:cubicBezTo>
                    <a:pt x="4242" y="2318"/>
                    <a:pt x="3987" y="1391"/>
                    <a:pt x="3987" y="464"/>
                  </a:cubicBezTo>
                  <a:lnTo>
                    <a:pt x="39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1"/>
            <p:cNvSpPr/>
            <p:nvPr/>
          </p:nvSpPr>
          <p:spPr>
            <a:xfrm>
              <a:off x="7141573" y="2637384"/>
              <a:ext cx="71321" cy="115938"/>
            </a:xfrm>
            <a:custGeom>
              <a:rect b="b" l="l" r="r" t="t"/>
              <a:pathLst>
                <a:path extrusionOk="0" h="5540" w="3408">
                  <a:moveTo>
                    <a:pt x="325" y="0"/>
                  </a:moveTo>
                  <a:cubicBezTo>
                    <a:pt x="140" y="0"/>
                    <a:pt x="1" y="139"/>
                    <a:pt x="1" y="325"/>
                  </a:cubicBezTo>
                  <a:lnTo>
                    <a:pt x="1" y="5539"/>
                  </a:lnTo>
                  <a:lnTo>
                    <a:pt x="1020" y="4520"/>
                  </a:lnTo>
                  <a:cubicBezTo>
                    <a:pt x="1229" y="4288"/>
                    <a:pt x="1183" y="4056"/>
                    <a:pt x="1183" y="3639"/>
                  </a:cubicBezTo>
                  <a:cubicBezTo>
                    <a:pt x="1206" y="2781"/>
                    <a:pt x="1901" y="2086"/>
                    <a:pt x="2782" y="2086"/>
                  </a:cubicBezTo>
                  <a:cubicBezTo>
                    <a:pt x="3129" y="2086"/>
                    <a:pt x="3407" y="1808"/>
                    <a:pt x="3407" y="1460"/>
                  </a:cubicBezTo>
                  <a:lnTo>
                    <a:pt x="340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1"/>
            <p:cNvSpPr/>
            <p:nvPr/>
          </p:nvSpPr>
          <p:spPr>
            <a:xfrm>
              <a:off x="7199291" y="2733316"/>
              <a:ext cx="77139" cy="92751"/>
            </a:xfrm>
            <a:custGeom>
              <a:rect b="b" l="l" r="r" t="t"/>
              <a:pathLst>
                <a:path extrusionOk="0" h="4432" w="3686">
                  <a:moveTo>
                    <a:pt x="2410" y="1"/>
                  </a:moveTo>
                  <a:cubicBezTo>
                    <a:pt x="2249" y="1"/>
                    <a:pt x="2092" y="69"/>
                    <a:pt x="1970" y="191"/>
                  </a:cubicBezTo>
                  <a:cubicBezTo>
                    <a:pt x="1345" y="793"/>
                    <a:pt x="858" y="1558"/>
                    <a:pt x="626" y="2392"/>
                  </a:cubicBezTo>
                  <a:lnTo>
                    <a:pt x="1" y="4432"/>
                  </a:lnTo>
                  <a:lnTo>
                    <a:pt x="3685" y="4432"/>
                  </a:lnTo>
                  <a:lnTo>
                    <a:pt x="2967" y="3180"/>
                  </a:lnTo>
                  <a:cubicBezTo>
                    <a:pt x="2619" y="2578"/>
                    <a:pt x="2689" y="1836"/>
                    <a:pt x="3129" y="1303"/>
                  </a:cubicBezTo>
                  <a:cubicBezTo>
                    <a:pt x="3338" y="1048"/>
                    <a:pt x="3338" y="677"/>
                    <a:pt x="3129" y="399"/>
                  </a:cubicBezTo>
                  <a:cubicBezTo>
                    <a:pt x="2990" y="191"/>
                    <a:pt x="2758" y="28"/>
                    <a:pt x="2480" y="5"/>
                  </a:cubicBezTo>
                  <a:cubicBezTo>
                    <a:pt x="2457" y="2"/>
                    <a:pt x="2433" y="1"/>
                    <a:pt x="24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1"/>
            <p:cNvSpPr/>
            <p:nvPr/>
          </p:nvSpPr>
          <p:spPr>
            <a:xfrm>
              <a:off x="7141573" y="2637384"/>
              <a:ext cx="338544" cy="188682"/>
            </a:xfrm>
            <a:custGeom>
              <a:rect b="b" l="l" r="r" t="t"/>
              <a:pathLst>
                <a:path extrusionOk="0" h="9016" w="16177">
                  <a:moveTo>
                    <a:pt x="9539" y="1403"/>
                  </a:moveTo>
                  <a:cubicBezTo>
                    <a:pt x="9596" y="1403"/>
                    <a:pt x="9654" y="1406"/>
                    <a:pt x="9711" y="1414"/>
                  </a:cubicBezTo>
                  <a:cubicBezTo>
                    <a:pt x="10198" y="1437"/>
                    <a:pt x="10615" y="1854"/>
                    <a:pt x="10615" y="2364"/>
                  </a:cubicBezTo>
                  <a:lnTo>
                    <a:pt x="10592" y="2596"/>
                  </a:lnTo>
                  <a:cubicBezTo>
                    <a:pt x="10592" y="3129"/>
                    <a:pt x="10175" y="3546"/>
                    <a:pt x="9642" y="3546"/>
                  </a:cubicBezTo>
                  <a:cubicBezTo>
                    <a:pt x="9574" y="3560"/>
                    <a:pt x="9506" y="3566"/>
                    <a:pt x="9441" y="3566"/>
                  </a:cubicBezTo>
                  <a:cubicBezTo>
                    <a:pt x="8835" y="3566"/>
                    <a:pt x="8355" y="3015"/>
                    <a:pt x="8460" y="2387"/>
                  </a:cubicBezTo>
                  <a:cubicBezTo>
                    <a:pt x="8460" y="2133"/>
                    <a:pt x="8576" y="1878"/>
                    <a:pt x="8761" y="1715"/>
                  </a:cubicBezTo>
                  <a:cubicBezTo>
                    <a:pt x="8955" y="1502"/>
                    <a:pt x="9245" y="1403"/>
                    <a:pt x="9539" y="1403"/>
                  </a:cubicBezTo>
                  <a:close/>
                  <a:moveTo>
                    <a:pt x="4358" y="0"/>
                  </a:moveTo>
                  <a:lnTo>
                    <a:pt x="4358" y="1437"/>
                  </a:lnTo>
                  <a:cubicBezTo>
                    <a:pt x="4358" y="2318"/>
                    <a:pt x="3639" y="3013"/>
                    <a:pt x="2782" y="3013"/>
                  </a:cubicBezTo>
                  <a:cubicBezTo>
                    <a:pt x="2434" y="3013"/>
                    <a:pt x="2133" y="3291"/>
                    <a:pt x="2133" y="3639"/>
                  </a:cubicBezTo>
                  <a:cubicBezTo>
                    <a:pt x="2133" y="4079"/>
                    <a:pt x="2202" y="4635"/>
                    <a:pt x="1693" y="5168"/>
                  </a:cubicBezTo>
                  <a:lnTo>
                    <a:pt x="1" y="6860"/>
                  </a:lnTo>
                  <a:lnTo>
                    <a:pt x="1" y="8691"/>
                  </a:lnTo>
                  <a:cubicBezTo>
                    <a:pt x="1" y="8877"/>
                    <a:pt x="140" y="9016"/>
                    <a:pt x="325" y="9016"/>
                  </a:cubicBezTo>
                  <a:lnTo>
                    <a:pt x="1762" y="9016"/>
                  </a:lnTo>
                  <a:cubicBezTo>
                    <a:pt x="1855" y="8714"/>
                    <a:pt x="1762" y="8969"/>
                    <a:pt x="2457" y="6698"/>
                  </a:cubicBezTo>
                  <a:cubicBezTo>
                    <a:pt x="2735" y="5678"/>
                    <a:pt x="3292" y="4775"/>
                    <a:pt x="4056" y="4056"/>
                  </a:cubicBezTo>
                  <a:cubicBezTo>
                    <a:pt x="4383" y="3762"/>
                    <a:pt x="4791" y="3617"/>
                    <a:pt x="5196" y="3617"/>
                  </a:cubicBezTo>
                  <a:cubicBezTo>
                    <a:pt x="5655" y="3617"/>
                    <a:pt x="6111" y="3803"/>
                    <a:pt x="6443" y="4172"/>
                  </a:cubicBezTo>
                  <a:lnTo>
                    <a:pt x="6582" y="4357"/>
                  </a:lnTo>
                  <a:cubicBezTo>
                    <a:pt x="7116" y="4960"/>
                    <a:pt x="7116" y="5864"/>
                    <a:pt x="6582" y="6489"/>
                  </a:cubicBezTo>
                  <a:cubicBezTo>
                    <a:pt x="6397" y="6721"/>
                    <a:pt x="6374" y="7022"/>
                    <a:pt x="6513" y="7277"/>
                  </a:cubicBezTo>
                  <a:lnTo>
                    <a:pt x="7486" y="8992"/>
                  </a:lnTo>
                  <a:lnTo>
                    <a:pt x="15876" y="8992"/>
                  </a:lnTo>
                  <a:cubicBezTo>
                    <a:pt x="16038" y="8992"/>
                    <a:pt x="16177" y="8853"/>
                    <a:pt x="16177" y="8691"/>
                  </a:cubicBezTo>
                  <a:lnTo>
                    <a:pt x="16177" y="7301"/>
                  </a:lnTo>
                  <a:lnTo>
                    <a:pt x="13999" y="7301"/>
                  </a:lnTo>
                  <a:cubicBezTo>
                    <a:pt x="11751" y="7301"/>
                    <a:pt x="10685" y="4566"/>
                    <a:pt x="12307" y="3060"/>
                  </a:cubicBezTo>
                  <a:lnTo>
                    <a:pt x="12330" y="3060"/>
                  </a:lnTo>
                  <a:cubicBezTo>
                    <a:pt x="12770" y="2642"/>
                    <a:pt x="12886" y="1993"/>
                    <a:pt x="12678" y="1437"/>
                  </a:cubicBezTo>
                  <a:lnTo>
                    <a:pt x="1214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1"/>
            <p:cNvSpPr/>
            <p:nvPr/>
          </p:nvSpPr>
          <p:spPr>
            <a:xfrm>
              <a:off x="7392326" y="2637384"/>
              <a:ext cx="88293" cy="132911"/>
            </a:xfrm>
            <a:custGeom>
              <a:rect b="b" l="l" r="r" t="t"/>
              <a:pathLst>
                <a:path extrusionOk="0" h="6351" w="4219">
                  <a:moveTo>
                    <a:pt x="1182" y="0"/>
                  </a:moveTo>
                  <a:lnTo>
                    <a:pt x="1599" y="1113"/>
                  </a:lnTo>
                  <a:cubicBezTo>
                    <a:pt x="1924" y="2017"/>
                    <a:pt x="1692" y="3036"/>
                    <a:pt x="1020" y="3708"/>
                  </a:cubicBezTo>
                  <a:cubicBezTo>
                    <a:pt x="0" y="4635"/>
                    <a:pt x="649" y="6350"/>
                    <a:pt x="2040" y="6350"/>
                  </a:cubicBezTo>
                  <a:lnTo>
                    <a:pt x="4218" y="6350"/>
                  </a:lnTo>
                  <a:lnTo>
                    <a:pt x="4218" y="325"/>
                  </a:lnTo>
                  <a:cubicBezTo>
                    <a:pt x="4218" y="139"/>
                    <a:pt x="4079" y="0"/>
                    <a:pt x="3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61"/>
          <p:cNvGrpSpPr/>
          <p:nvPr/>
        </p:nvGrpSpPr>
        <p:grpSpPr>
          <a:xfrm>
            <a:off x="7011748" y="2077133"/>
            <a:ext cx="343881" cy="339046"/>
            <a:chOff x="6491188" y="2474903"/>
            <a:chExt cx="343881" cy="339046"/>
          </a:xfrm>
        </p:grpSpPr>
        <p:sp>
          <p:nvSpPr>
            <p:cNvPr id="2288" name="Google Shape;2288;p61"/>
            <p:cNvSpPr/>
            <p:nvPr/>
          </p:nvSpPr>
          <p:spPr>
            <a:xfrm>
              <a:off x="6659005" y="2518077"/>
              <a:ext cx="84903" cy="144546"/>
            </a:xfrm>
            <a:custGeom>
              <a:rect b="b" l="l" r="r" t="t"/>
              <a:pathLst>
                <a:path extrusionOk="0" h="6907" w="4057">
                  <a:moveTo>
                    <a:pt x="0" y="0"/>
                  </a:moveTo>
                  <a:lnTo>
                    <a:pt x="0" y="951"/>
                  </a:lnTo>
                  <a:lnTo>
                    <a:pt x="719" y="951"/>
                  </a:lnTo>
                  <a:cubicBezTo>
                    <a:pt x="2017" y="951"/>
                    <a:pt x="3083" y="2109"/>
                    <a:pt x="3083" y="3523"/>
                  </a:cubicBezTo>
                  <a:cubicBezTo>
                    <a:pt x="3083" y="4913"/>
                    <a:pt x="2017" y="6072"/>
                    <a:pt x="719" y="6072"/>
                  </a:cubicBezTo>
                  <a:lnTo>
                    <a:pt x="47" y="6072"/>
                  </a:lnTo>
                  <a:cubicBezTo>
                    <a:pt x="580" y="6281"/>
                    <a:pt x="1113" y="6559"/>
                    <a:pt x="1576" y="6907"/>
                  </a:cubicBezTo>
                  <a:cubicBezTo>
                    <a:pt x="3060" y="6443"/>
                    <a:pt x="4056" y="5076"/>
                    <a:pt x="4033" y="3523"/>
                  </a:cubicBezTo>
                  <a:cubicBezTo>
                    <a:pt x="4033" y="1576"/>
                    <a:pt x="2550" y="0"/>
                    <a:pt x="7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1"/>
            <p:cNvSpPr/>
            <p:nvPr/>
          </p:nvSpPr>
          <p:spPr>
            <a:xfrm>
              <a:off x="6594988" y="2474903"/>
              <a:ext cx="43173" cy="43676"/>
            </a:xfrm>
            <a:custGeom>
              <a:rect b="b" l="l" r="r" t="t"/>
              <a:pathLst>
                <a:path extrusionOk="0" h="2087" w="2063">
                  <a:moveTo>
                    <a:pt x="626" y="1"/>
                  </a:moveTo>
                  <a:cubicBezTo>
                    <a:pt x="278" y="1"/>
                    <a:pt x="0" y="279"/>
                    <a:pt x="0" y="626"/>
                  </a:cubicBezTo>
                  <a:lnTo>
                    <a:pt x="0" y="2086"/>
                  </a:lnTo>
                  <a:lnTo>
                    <a:pt x="2063" y="2086"/>
                  </a:lnTo>
                  <a:lnTo>
                    <a:pt x="2063" y="626"/>
                  </a:lnTo>
                  <a:cubicBezTo>
                    <a:pt x="2063" y="279"/>
                    <a:pt x="1785"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1"/>
            <p:cNvSpPr/>
            <p:nvPr/>
          </p:nvSpPr>
          <p:spPr>
            <a:xfrm>
              <a:off x="6576070" y="2537958"/>
              <a:ext cx="63075" cy="104303"/>
            </a:xfrm>
            <a:custGeom>
              <a:rect b="b" l="l" r="r" t="t"/>
              <a:pathLst>
                <a:path extrusionOk="0" h="4984" w="3014">
                  <a:moveTo>
                    <a:pt x="812" y="1"/>
                  </a:moveTo>
                  <a:cubicBezTo>
                    <a:pt x="302" y="1"/>
                    <a:pt x="0" y="557"/>
                    <a:pt x="255" y="974"/>
                  </a:cubicBezTo>
                  <a:lnTo>
                    <a:pt x="788" y="1808"/>
                  </a:lnTo>
                  <a:cubicBezTo>
                    <a:pt x="835" y="1878"/>
                    <a:pt x="858" y="1970"/>
                    <a:pt x="858" y="2063"/>
                  </a:cubicBezTo>
                  <a:lnTo>
                    <a:pt x="858" y="4983"/>
                  </a:lnTo>
                  <a:lnTo>
                    <a:pt x="3013" y="4983"/>
                  </a:lnTo>
                  <a:lnTo>
                    <a:pt x="3013" y="279"/>
                  </a:lnTo>
                  <a:cubicBezTo>
                    <a:pt x="3013" y="116"/>
                    <a:pt x="2897" y="1"/>
                    <a:pt x="27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1"/>
            <p:cNvSpPr/>
            <p:nvPr/>
          </p:nvSpPr>
          <p:spPr>
            <a:xfrm>
              <a:off x="6491188" y="2662121"/>
              <a:ext cx="233321" cy="151829"/>
            </a:xfrm>
            <a:custGeom>
              <a:rect b="b" l="l" r="r" t="t"/>
              <a:pathLst>
                <a:path extrusionOk="0" h="7255" w="11149">
                  <a:moveTo>
                    <a:pt x="4497" y="0"/>
                  </a:moveTo>
                  <a:cubicBezTo>
                    <a:pt x="1507" y="904"/>
                    <a:pt x="1" y="4172"/>
                    <a:pt x="1229" y="7022"/>
                  </a:cubicBezTo>
                  <a:cubicBezTo>
                    <a:pt x="1299" y="7161"/>
                    <a:pt x="1438" y="7254"/>
                    <a:pt x="1600" y="7254"/>
                  </a:cubicBezTo>
                  <a:lnTo>
                    <a:pt x="10360" y="7254"/>
                  </a:lnTo>
                  <a:cubicBezTo>
                    <a:pt x="10522" y="7254"/>
                    <a:pt x="10661" y="7161"/>
                    <a:pt x="10731" y="7022"/>
                  </a:cubicBezTo>
                  <a:cubicBezTo>
                    <a:pt x="11009" y="6374"/>
                    <a:pt x="11148" y="5655"/>
                    <a:pt x="11148" y="4960"/>
                  </a:cubicBezTo>
                  <a:cubicBezTo>
                    <a:pt x="11148" y="2665"/>
                    <a:pt x="9665" y="672"/>
                    <a:pt x="74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1"/>
            <p:cNvSpPr/>
            <p:nvPr/>
          </p:nvSpPr>
          <p:spPr>
            <a:xfrm>
              <a:off x="6749705" y="2682483"/>
              <a:ext cx="85363" cy="131467"/>
            </a:xfrm>
            <a:custGeom>
              <a:rect b="b" l="l" r="r" t="t"/>
              <a:pathLst>
                <a:path extrusionOk="0" h="6282" w="4079">
                  <a:moveTo>
                    <a:pt x="2040" y="1"/>
                  </a:moveTo>
                  <a:cubicBezTo>
                    <a:pt x="904" y="1"/>
                    <a:pt x="0" y="1414"/>
                    <a:pt x="0" y="3153"/>
                  </a:cubicBezTo>
                  <a:cubicBezTo>
                    <a:pt x="0" y="4891"/>
                    <a:pt x="904" y="6281"/>
                    <a:pt x="2040" y="6281"/>
                  </a:cubicBezTo>
                  <a:cubicBezTo>
                    <a:pt x="3175" y="6281"/>
                    <a:pt x="4079" y="4891"/>
                    <a:pt x="4079" y="3153"/>
                  </a:cubicBezTo>
                  <a:cubicBezTo>
                    <a:pt x="4079" y="1414"/>
                    <a:pt x="3175" y="1"/>
                    <a:pt x="20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3" name="Google Shape;2293;p61"/>
          <p:cNvGrpSpPr/>
          <p:nvPr/>
        </p:nvGrpSpPr>
        <p:grpSpPr>
          <a:xfrm>
            <a:off x="6252932" y="2078702"/>
            <a:ext cx="369119" cy="335907"/>
            <a:chOff x="5912584" y="2494659"/>
            <a:chExt cx="369119" cy="335907"/>
          </a:xfrm>
        </p:grpSpPr>
        <p:sp>
          <p:nvSpPr>
            <p:cNvPr id="2294" name="Google Shape;2294;p61"/>
            <p:cNvSpPr/>
            <p:nvPr/>
          </p:nvSpPr>
          <p:spPr>
            <a:xfrm>
              <a:off x="6043549" y="2607793"/>
              <a:ext cx="107191" cy="109639"/>
            </a:xfrm>
            <a:custGeom>
              <a:rect b="b" l="l" r="r" t="t"/>
              <a:pathLst>
                <a:path extrusionOk="0" h="5239" w="5122">
                  <a:moveTo>
                    <a:pt x="0" y="1"/>
                  </a:moveTo>
                  <a:lnTo>
                    <a:pt x="0" y="1600"/>
                  </a:lnTo>
                  <a:lnTo>
                    <a:pt x="5122" y="5238"/>
                  </a:lnTo>
                  <a:lnTo>
                    <a:pt x="5122" y="3639"/>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1"/>
            <p:cNvSpPr/>
            <p:nvPr/>
          </p:nvSpPr>
          <p:spPr>
            <a:xfrm>
              <a:off x="5912584" y="2494659"/>
              <a:ext cx="297338" cy="279989"/>
            </a:xfrm>
            <a:custGeom>
              <a:rect b="b" l="l" r="r" t="t"/>
              <a:pathLst>
                <a:path extrusionOk="0" h="13379" w="14208">
                  <a:moveTo>
                    <a:pt x="8927" y="1"/>
                  </a:moveTo>
                  <a:cubicBezTo>
                    <a:pt x="6846" y="1"/>
                    <a:pt x="4772" y="798"/>
                    <a:pt x="3199" y="2371"/>
                  </a:cubicBezTo>
                  <a:cubicBezTo>
                    <a:pt x="186" y="5360"/>
                    <a:pt x="1" y="10158"/>
                    <a:pt x="2759" y="13379"/>
                  </a:cubicBezTo>
                  <a:lnTo>
                    <a:pt x="5308" y="10853"/>
                  </a:lnTo>
                  <a:lnTo>
                    <a:pt x="5308" y="5105"/>
                  </a:lnTo>
                  <a:cubicBezTo>
                    <a:pt x="5308" y="4665"/>
                    <a:pt x="5447" y="4271"/>
                    <a:pt x="5702" y="3947"/>
                  </a:cubicBezTo>
                  <a:lnTo>
                    <a:pt x="6281" y="3228"/>
                  </a:lnTo>
                  <a:lnTo>
                    <a:pt x="6281" y="3228"/>
                  </a:lnTo>
                  <a:cubicBezTo>
                    <a:pt x="6274" y="3229"/>
                    <a:pt x="6266" y="3229"/>
                    <a:pt x="6259" y="3229"/>
                  </a:cubicBezTo>
                  <a:cubicBezTo>
                    <a:pt x="5655" y="3229"/>
                    <a:pt x="5640" y="2301"/>
                    <a:pt x="6258" y="2278"/>
                  </a:cubicBezTo>
                  <a:lnTo>
                    <a:pt x="11403" y="2278"/>
                  </a:lnTo>
                  <a:cubicBezTo>
                    <a:pt x="12029" y="2278"/>
                    <a:pt x="12029" y="3228"/>
                    <a:pt x="11403" y="3228"/>
                  </a:cubicBezTo>
                  <a:lnTo>
                    <a:pt x="11380" y="3228"/>
                  </a:lnTo>
                  <a:cubicBezTo>
                    <a:pt x="12006" y="4016"/>
                    <a:pt x="11982" y="3993"/>
                    <a:pt x="12052" y="4086"/>
                  </a:cubicBezTo>
                  <a:lnTo>
                    <a:pt x="14207" y="1954"/>
                  </a:lnTo>
                  <a:cubicBezTo>
                    <a:pt x="12681" y="647"/>
                    <a:pt x="10801" y="1"/>
                    <a:pt x="89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1"/>
            <p:cNvSpPr/>
            <p:nvPr/>
          </p:nvSpPr>
          <p:spPr>
            <a:xfrm>
              <a:off x="6043549" y="2665992"/>
              <a:ext cx="101373" cy="97020"/>
            </a:xfrm>
            <a:custGeom>
              <a:rect b="b" l="l" r="r" t="t"/>
              <a:pathLst>
                <a:path extrusionOk="0" h="4636" w="4844">
                  <a:moveTo>
                    <a:pt x="0" y="1"/>
                  </a:moveTo>
                  <a:lnTo>
                    <a:pt x="0" y="2782"/>
                  </a:lnTo>
                  <a:cubicBezTo>
                    <a:pt x="0" y="2967"/>
                    <a:pt x="70" y="3176"/>
                    <a:pt x="186" y="3315"/>
                  </a:cubicBezTo>
                  <a:lnTo>
                    <a:pt x="1228" y="4636"/>
                  </a:lnTo>
                  <a:lnTo>
                    <a:pt x="3870" y="4636"/>
                  </a:lnTo>
                  <a:lnTo>
                    <a:pt x="4844" y="343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1"/>
            <p:cNvSpPr/>
            <p:nvPr/>
          </p:nvSpPr>
          <p:spPr>
            <a:xfrm>
              <a:off x="6049366" y="2562694"/>
              <a:ext cx="101373" cy="97020"/>
            </a:xfrm>
            <a:custGeom>
              <a:rect b="b" l="l" r="r" t="t"/>
              <a:pathLst>
                <a:path extrusionOk="0" h="4636" w="4844">
                  <a:moveTo>
                    <a:pt x="974" y="0"/>
                  </a:moveTo>
                  <a:lnTo>
                    <a:pt x="0" y="1182"/>
                  </a:lnTo>
                  <a:lnTo>
                    <a:pt x="4844" y="4635"/>
                  </a:lnTo>
                  <a:lnTo>
                    <a:pt x="4844" y="1831"/>
                  </a:lnTo>
                  <a:cubicBezTo>
                    <a:pt x="4844" y="1646"/>
                    <a:pt x="4774" y="1437"/>
                    <a:pt x="4658" y="1298"/>
                  </a:cubicBezTo>
                  <a:lnTo>
                    <a:pt x="3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1"/>
            <p:cNvSpPr/>
            <p:nvPr/>
          </p:nvSpPr>
          <p:spPr>
            <a:xfrm>
              <a:off x="5984366" y="2550075"/>
              <a:ext cx="297338" cy="280491"/>
            </a:xfrm>
            <a:custGeom>
              <a:rect b="b" l="l" r="r" t="t"/>
              <a:pathLst>
                <a:path extrusionOk="0" h="13403" w="14208">
                  <a:moveTo>
                    <a:pt x="11449" y="1"/>
                  </a:moveTo>
                  <a:lnTo>
                    <a:pt x="8900" y="2527"/>
                  </a:lnTo>
                  <a:cubicBezTo>
                    <a:pt x="8900" y="8831"/>
                    <a:pt x="8923" y="8413"/>
                    <a:pt x="8877" y="8668"/>
                  </a:cubicBezTo>
                  <a:cubicBezTo>
                    <a:pt x="8761" y="9201"/>
                    <a:pt x="8552" y="9410"/>
                    <a:pt x="7927" y="10175"/>
                  </a:cubicBezTo>
                  <a:cubicBezTo>
                    <a:pt x="7934" y="10175"/>
                    <a:pt x="7942" y="10174"/>
                    <a:pt x="7949" y="10174"/>
                  </a:cubicBezTo>
                  <a:cubicBezTo>
                    <a:pt x="8553" y="10174"/>
                    <a:pt x="8591" y="11102"/>
                    <a:pt x="7973" y="11125"/>
                  </a:cubicBezTo>
                  <a:lnTo>
                    <a:pt x="2828" y="11125"/>
                  </a:lnTo>
                  <a:cubicBezTo>
                    <a:pt x="2187" y="11102"/>
                    <a:pt x="2202" y="10174"/>
                    <a:pt x="2806" y="10174"/>
                  </a:cubicBezTo>
                  <a:cubicBezTo>
                    <a:pt x="2813" y="10174"/>
                    <a:pt x="2821" y="10175"/>
                    <a:pt x="2828" y="10175"/>
                  </a:cubicBezTo>
                  <a:cubicBezTo>
                    <a:pt x="2226" y="9387"/>
                    <a:pt x="2226" y="9410"/>
                    <a:pt x="2156" y="9294"/>
                  </a:cubicBezTo>
                  <a:cubicBezTo>
                    <a:pt x="1924" y="9526"/>
                    <a:pt x="256" y="11194"/>
                    <a:pt x="1" y="11449"/>
                  </a:cubicBezTo>
                  <a:cubicBezTo>
                    <a:pt x="1527" y="12756"/>
                    <a:pt x="3412" y="13402"/>
                    <a:pt x="5292" y="13402"/>
                  </a:cubicBezTo>
                  <a:cubicBezTo>
                    <a:pt x="7379" y="13402"/>
                    <a:pt x="9459" y="12605"/>
                    <a:pt x="11032" y="11032"/>
                  </a:cubicBezTo>
                  <a:cubicBezTo>
                    <a:pt x="14022" y="8019"/>
                    <a:pt x="14207" y="3222"/>
                    <a:pt x="114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9" name="Google Shape;2299;p61"/>
          <p:cNvGrpSpPr/>
          <p:nvPr/>
        </p:nvGrpSpPr>
        <p:grpSpPr>
          <a:xfrm>
            <a:off x="5521531" y="2077133"/>
            <a:ext cx="339528" cy="339046"/>
            <a:chOff x="5262199" y="2474903"/>
            <a:chExt cx="339528" cy="339046"/>
          </a:xfrm>
        </p:grpSpPr>
        <p:sp>
          <p:nvSpPr>
            <p:cNvPr id="2300" name="Google Shape;2300;p61"/>
            <p:cNvSpPr/>
            <p:nvPr/>
          </p:nvSpPr>
          <p:spPr>
            <a:xfrm>
              <a:off x="5327682" y="2627193"/>
              <a:ext cx="44157" cy="37942"/>
            </a:xfrm>
            <a:custGeom>
              <a:rect b="b" l="l" r="r" t="t"/>
              <a:pathLst>
                <a:path extrusionOk="0" h="1813" w="2110">
                  <a:moveTo>
                    <a:pt x="1206" y="1"/>
                  </a:moveTo>
                  <a:cubicBezTo>
                    <a:pt x="395" y="1"/>
                    <a:pt x="1" y="974"/>
                    <a:pt x="557" y="1553"/>
                  </a:cubicBezTo>
                  <a:cubicBezTo>
                    <a:pt x="743" y="1732"/>
                    <a:pt x="970" y="1813"/>
                    <a:pt x="1193" y="1813"/>
                  </a:cubicBezTo>
                  <a:cubicBezTo>
                    <a:pt x="1662" y="1813"/>
                    <a:pt x="2109" y="1455"/>
                    <a:pt x="2109" y="905"/>
                  </a:cubicBezTo>
                  <a:cubicBezTo>
                    <a:pt x="2109" y="418"/>
                    <a:pt x="1692" y="1"/>
                    <a:pt x="12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1"/>
            <p:cNvSpPr/>
            <p:nvPr/>
          </p:nvSpPr>
          <p:spPr>
            <a:xfrm>
              <a:off x="5262199" y="2474903"/>
              <a:ext cx="339528" cy="339046"/>
            </a:xfrm>
            <a:custGeom>
              <a:rect b="b" l="l" r="r" t="t"/>
              <a:pathLst>
                <a:path extrusionOk="0" h="16201" w="16224">
                  <a:moveTo>
                    <a:pt x="11203" y="2525"/>
                  </a:moveTo>
                  <a:cubicBezTo>
                    <a:pt x="12087" y="2525"/>
                    <a:pt x="12933" y="3209"/>
                    <a:pt x="12933" y="4242"/>
                  </a:cubicBezTo>
                  <a:cubicBezTo>
                    <a:pt x="12933" y="5192"/>
                    <a:pt x="12145" y="5957"/>
                    <a:pt x="11218" y="5957"/>
                  </a:cubicBezTo>
                  <a:cubicBezTo>
                    <a:pt x="9688" y="5957"/>
                    <a:pt x="8923" y="4126"/>
                    <a:pt x="9989" y="3037"/>
                  </a:cubicBezTo>
                  <a:cubicBezTo>
                    <a:pt x="10343" y="2683"/>
                    <a:pt x="10777" y="2525"/>
                    <a:pt x="11203" y="2525"/>
                  </a:cubicBezTo>
                  <a:close/>
                  <a:moveTo>
                    <a:pt x="4315" y="6329"/>
                  </a:moveTo>
                  <a:cubicBezTo>
                    <a:pt x="5269" y="6329"/>
                    <a:pt x="6189" y="7070"/>
                    <a:pt x="6189" y="8182"/>
                  </a:cubicBezTo>
                  <a:cubicBezTo>
                    <a:pt x="6166" y="9201"/>
                    <a:pt x="5354" y="10036"/>
                    <a:pt x="4335" y="10036"/>
                  </a:cubicBezTo>
                  <a:cubicBezTo>
                    <a:pt x="2666" y="10036"/>
                    <a:pt x="1855" y="8043"/>
                    <a:pt x="3014" y="6884"/>
                  </a:cubicBezTo>
                  <a:cubicBezTo>
                    <a:pt x="3390" y="6500"/>
                    <a:pt x="3856" y="6329"/>
                    <a:pt x="4315" y="6329"/>
                  </a:cubicBezTo>
                  <a:close/>
                  <a:moveTo>
                    <a:pt x="9319" y="9099"/>
                  </a:moveTo>
                  <a:cubicBezTo>
                    <a:pt x="10201" y="9099"/>
                    <a:pt x="11055" y="9785"/>
                    <a:pt x="11055" y="10824"/>
                  </a:cubicBezTo>
                  <a:cubicBezTo>
                    <a:pt x="11055" y="11751"/>
                    <a:pt x="10291" y="12515"/>
                    <a:pt x="9341" y="12539"/>
                  </a:cubicBezTo>
                  <a:cubicBezTo>
                    <a:pt x="7811" y="12539"/>
                    <a:pt x="7046" y="10684"/>
                    <a:pt x="8135" y="9595"/>
                  </a:cubicBezTo>
                  <a:cubicBezTo>
                    <a:pt x="8478" y="9253"/>
                    <a:pt x="8901" y="9099"/>
                    <a:pt x="9319" y="9099"/>
                  </a:cubicBezTo>
                  <a:close/>
                  <a:moveTo>
                    <a:pt x="1113" y="1"/>
                  </a:moveTo>
                  <a:cubicBezTo>
                    <a:pt x="511" y="1"/>
                    <a:pt x="1" y="511"/>
                    <a:pt x="1" y="1113"/>
                  </a:cubicBezTo>
                  <a:lnTo>
                    <a:pt x="1" y="1785"/>
                  </a:lnTo>
                  <a:cubicBezTo>
                    <a:pt x="1" y="2318"/>
                    <a:pt x="395" y="2782"/>
                    <a:pt x="905" y="2874"/>
                  </a:cubicBezTo>
                  <a:cubicBezTo>
                    <a:pt x="2457" y="2874"/>
                    <a:pt x="2457" y="5192"/>
                    <a:pt x="905" y="5192"/>
                  </a:cubicBezTo>
                  <a:cubicBezTo>
                    <a:pt x="395" y="5285"/>
                    <a:pt x="1" y="5748"/>
                    <a:pt x="1" y="6281"/>
                  </a:cubicBezTo>
                  <a:lnTo>
                    <a:pt x="1" y="12770"/>
                  </a:lnTo>
                  <a:cubicBezTo>
                    <a:pt x="1" y="13373"/>
                    <a:pt x="464" y="13859"/>
                    <a:pt x="1044" y="13883"/>
                  </a:cubicBezTo>
                  <a:cubicBezTo>
                    <a:pt x="1623" y="13952"/>
                    <a:pt x="2063" y="14462"/>
                    <a:pt x="1994" y="15041"/>
                  </a:cubicBezTo>
                  <a:cubicBezTo>
                    <a:pt x="1948" y="15667"/>
                    <a:pt x="2457" y="16200"/>
                    <a:pt x="3083" y="16200"/>
                  </a:cubicBezTo>
                  <a:lnTo>
                    <a:pt x="10824" y="16200"/>
                  </a:lnTo>
                  <a:cubicBezTo>
                    <a:pt x="11449" y="16200"/>
                    <a:pt x="11959" y="15667"/>
                    <a:pt x="11936" y="15041"/>
                  </a:cubicBezTo>
                  <a:cubicBezTo>
                    <a:pt x="11890" y="14369"/>
                    <a:pt x="12145" y="13720"/>
                    <a:pt x="12678" y="13303"/>
                  </a:cubicBezTo>
                  <a:cubicBezTo>
                    <a:pt x="13118" y="12948"/>
                    <a:pt x="13670" y="12765"/>
                    <a:pt x="14225" y="12765"/>
                  </a:cubicBezTo>
                  <a:cubicBezTo>
                    <a:pt x="14429" y="12765"/>
                    <a:pt x="14633" y="12790"/>
                    <a:pt x="14833" y="12840"/>
                  </a:cubicBezTo>
                  <a:cubicBezTo>
                    <a:pt x="14918" y="12860"/>
                    <a:pt x="15003" y="12869"/>
                    <a:pt x="15086" y="12869"/>
                  </a:cubicBezTo>
                  <a:cubicBezTo>
                    <a:pt x="15682" y="12869"/>
                    <a:pt x="16200" y="12381"/>
                    <a:pt x="16200" y="11751"/>
                  </a:cubicBezTo>
                  <a:lnTo>
                    <a:pt x="16200" y="10916"/>
                  </a:lnTo>
                  <a:cubicBezTo>
                    <a:pt x="16224" y="10430"/>
                    <a:pt x="15899" y="10012"/>
                    <a:pt x="15459" y="9850"/>
                  </a:cubicBezTo>
                  <a:cubicBezTo>
                    <a:pt x="14439" y="9526"/>
                    <a:pt x="14439" y="8112"/>
                    <a:pt x="15459" y="7764"/>
                  </a:cubicBezTo>
                  <a:cubicBezTo>
                    <a:pt x="15899" y="7625"/>
                    <a:pt x="16200" y="7185"/>
                    <a:pt x="16200" y="6722"/>
                  </a:cubicBezTo>
                  <a:lnTo>
                    <a:pt x="16200" y="3199"/>
                  </a:lnTo>
                  <a:cubicBezTo>
                    <a:pt x="16200" y="2620"/>
                    <a:pt x="15783" y="2156"/>
                    <a:pt x="15250" y="2086"/>
                  </a:cubicBezTo>
                  <a:cubicBezTo>
                    <a:pt x="14624" y="2017"/>
                    <a:pt x="14115" y="1530"/>
                    <a:pt x="14022" y="905"/>
                  </a:cubicBezTo>
                  <a:cubicBezTo>
                    <a:pt x="13929" y="372"/>
                    <a:pt x="13466" y="1"/>
                    <a:pt x="12933" y="1"/>
                  </a:cubicBezTo>
                  <a:lnTo>
                    <a:pt x="8645" y="1"/>
                  </a:lnTo>
                  <a:cubicBezTo>
                    <a:pt x="8159" y="1"/>
                    <a:pt x="7718" y="325"/>
                    <a:pt x="7579" y="812"/>
                  </a:cubicBezTo>
                  <a:cubicBezTo>
                    <a:pt x="7417" y="1380"/>
                    <a:pt x="6936" y="1664"/>
                    <a:pt x="6455" y="1664"/>
                  </a:cubicBezTo>
                  <a:cubicBezTo>
                    <a:pt x="5974" y="1664"/>
                    <a:pt x="5493" y="1380"/>
                    <a:pt x="5331" y="812"/>
                  </a:cubicBezTo>
                  <a:cubicBezTo>
                    <a:pt x="5192" y="325"/>
                    <a:pt x="4752" y="1"/>
                    <a:pt x="42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1"/>
            <p:cNvSpPr/>
            <p:nvPr/>
          </p:nvSpPr>
          <p:spPr>
            <a:xfrm>
              <a:off x="5436316" y="2685392"/>
              <a:ext cx="37377" cy="31956"/>
            </a:xfrm>
            <a:custGeom>
              <a:rect b="b" l="l" r="r" t="t"/>
              <a:pathLst>
                <a:path extrusionOk="0" h="1527" w="1786">
                  <a:moveTo>
                    <a:pt x="1021" y="1"/>
                  </a:moveTo>
                  <a:cubicBezTo>
                    <a:pt x="348" y="1"/>
                    <a:pt x="1" y="812"/>
                    <a:pt x="487" y="1299"/>
                  </a:cubicBezTo>
                  <a:cubicBezTo>
                    <a:pt x="645" y="1456"/>
                    <a:pt x="837" y="1526"/>
                    <a:pt x="1024" y="1526"/>
                  </a:cubicBezTo>
                  <a:cubicBezTo>
                    <a:pt x="1414" y="1526"/>
                    <a:pt x="1785" y="1220"/>
                    <a:pt x="1785" y="766"/>
                  </a:cubicBezTo>
                  <a:cubicBezTo>
                    <a:pt x="1785" y="325"/>
                    <a:pt x="1438" y="1"/>
                    <a:pt x="10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1"/>
            <p:cNvSpPr/>
            <p:nvPr/>
          </p:nvSpPr>
          <p:spPr>
            <a:xfrm>
              <a:off x="5475597" y="2547668"/>
              <a:ext cx="37377" cy="31935"/>
            </a:xfrm>
            <a:custGeom>
              <a:rect b="b" l="l" r="r" t="t"/>
              <a:pathLst>
                <a:path extrusionOk="0" h="1526" w="1786">
                  <a:moveTo>
                    <a:pt x="1021" y="0"/>
                  </a:moveTo>
                  <a:cubicBezTo>
                    <a:pt x="325" y="0"/>
                    <a:pt x="1" y="834"/>
                    <a:pt x="464" y="1298"/>
                  </a:cubicBezTo>
                  <a:cubicBezTo>
                    <a:pt x="622" y="1455"/>
                    <a:pt x="816" y="1525"/>
                    <a:pt x="1006" y="1525"/>
                  </a:cubicBezTo>
                  <a:cubicBezTo>
                    <a:pt x="1404" y="1525"/>
                    <a:pt x="1785" y="1219"/>
                    <a:pt x="1785" y="765"/>
                  </a:cubicBezTo>
                  <a:cubicBezTo>
                    <a:pt x="1785" y="348"/>
                    <a:pt x="1438" y="0"/>
                    <a:pt x="10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4" name="Google Shape;2304;p61"/>
          <p:cNvGrpSpPr/>
          <p:nvPr/>
        </p:nvGrpSpPr>
        <p:grpSpPr>
          <a:xfrm>
            <a:off x="4795467" y="2077080"/>
            <a:ext cx="299263" cy="339151"/>
            <a:chOff x="4670035" y="2461217"/>
            <a:chExt cx="299263" cy="339151"/>
          </a:xfrm>
        </p:grpSpPr>
        <p:sp>
          <p:nvSpPr>
            <p:cNvPr id="2305" name="Google Shape;2305;p61"/>
            <p:cNvSpPr/>
            <p:nvPr/>
          </p:nvSpPr>
          <p:spPr>
            <a:xfrm>
              <a:off x="4765569" y="2751355"/>
              <a:ext cx="107693" cy="49012"/>
            </a:xfrm>
            <a:custGeom>
              <a:rect b="b" l="l" r="r" t="t"/>
              <a:pathLst>
                <a:path extrusionOk="0" h="2342" w="5146">
                  <a:moveTo>
                    <a:pt x="1" y="1"/>
                  </a:moveTo>
                  <a:lnTo>
                    <a:pt x="1" y="1716"/>
                  </a:lnTo>
                  <a:cubicBezTo>
                    <a:pt x="1" y="2063"/>
                    <a:pt x="279" y="2341"/>
                    <a:pt x="649" y="2341"/>
                  </a:cubicBezTo>
                  <a:lnTo>
                    <a:pt x="4520" y="2341"/>
                  </a:lnTo>
                  <a:cubicBezTo>
                    <a:pt x="4867" y="2341"/>
                    <a:pt x="5145" y="2063"/>
                    <a:pt x="5145" y="1716"/>
                  </a:cubicBezTo>
                  <a:lnTo>
                    <a:pt x="5145" y="1"/>
                  </a:lnTo>
                  <a:cubicBezTo>
                    <a:pt x="4311" y="256"/>
                    <a:pt x="3448" y="383"/>
                    <a:pt x="2582" y="383"/>
                  </a:cubicBezTo>
                  <a:cubicBezTo>
                    <a:pt x="1715" y="383"/>
                    <a:pt x="846" y="256"/>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1"/>
            <p:cNvSpPr/>
            <p:nvPr/>
          </p:nvSpPr>
          <p:spPr>
            <a:xfrm>
              <a:off x="4670035" y="2585965"/>
              <a:ext cx="299263" cy="154257"/>
            </a:xfrm>
            <a:custGeom>
              <a:rect b="b" l="l" r="r" t="t"/>
              <a:pathLst>
                <a:path extrusionOk="0" h="7371" w="14300">
                  <a:moveTo>
                    <a:pt x="649" y="1"/>
                  </a:moveTo>
                  <a:cubicBezTo>
                    <a:pt x="278" y="1"/>
                    <a:pt x="0" y="302"/>
                    <a:pt x="23" y="650"/>
                  </a:cubicBezTo>
                  <a:cubicBezTo>
                    <a:pt x="232" y="4427"/>
                    <a:pt x="3360" y="7371"/>
                    <a:pt x="7138" y="7371"/>
                  </a:cubicBezTo>
                  <a:cubicBezTo>
                    <a:pt x="10916" y="7371"/>
                    <a:pt x="14044" y="4427"/>
                    <a:pt x="14276" y="650"/>
                  </a:cubicBezTo>
                  <a:cubicBezTo>
                    <a:pt x="14299" y="302"/>
                    <a:pt x="13998" y="1"/>
                    <a:pt x="136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1"/>
            <p:cNvSpPr/>
            <p:nvPr/>
          </p:nvSpPr>
          <p:spPr>
            <a:xfrm>
              <a:off x="4695713" y="2461217"/>
              <a:ext cx="246421" cy="104930"/>
            </a:xfrm>
            <a:custGeom>
              <a:rect b="b" l="l" r="r" t="t"/>
              <a:pathLst>
                <a:path extrusionOk="0" h="5014" w="11775">
                  <a:moveTo>
                    <a:pt x="5920" y="0"/>
                  </a:moveTo>
                  <a:cubicBezTo>
                    <a:pt x="5123" y="0"/>
                    <a:pt x="4323" y="481"/>
                    <a:pt x="4080" y="1443"/>
                  </a:cubicBezTo>
                  <a:cubicBezTo>
                    <a:pt x="3803" y="1185"/>
                    <a:pt x="3482" y="1072"/>
                    <a:pt x="3169" y="1072"/>
                  </a:cubicBezTo>
                  <a:cubicBezTo>
                    <a:pt x="2358" y="1072"/>
                    <a:pt x="1611" y="1833"/>
                    <a:pt x="1878" y="2787"/>
                  </a:cubicBezTo>
                  <a:lnTo>
                    <a:pt x="1554" y="2787"/>
                  </a:lnTo>
                  <a:cubicBezTo>
                    <a:pt x="1524" y="2785"/>
                    <a:pt x="1495" y="2784"/>
                    <a:pt x="1466" y="2784"/>
                  </a:cubicBezTo>
                  <a:cubicBezTo>
                    <a:pt x="0" y="2784"/>
                    <a:pt x="8" y="5013"/>
                    <a:pt x="1487" y="5013"/>
                  </a:cubicBezTo>
                  <a:cubicBezTo>
                    <a:pt x="1509" y="5013"/>
                    <a:pt x="1531" y="5013"/>
                    <a:pt x="1554" y="5012"/>
                  </a:cubicBezTo>
                  <a:lnTo>
                    <a:pt x="10291" y="5012"/>
                  </a:lnTo>
                  <a:cubicBezTo>
                    <a:pt x="11288" y="4988"/>
                    <a:pt x="11774" y="3807"/>
                    <a:pt x="11079" y="3111"/>
                  </a:cubicBezTo>
                  <a:cubicBezTo>
                    <a:pt x="10782" y="2815"/>
                    <a:pt x="10471" y="2785"/>
                    <a:pt x="10180" y="2785"/>
                  </a:cubicBezTo>
                  <a:cubicBezTo>
                    <a:pt x="10108" y="2785"/>
                    <a:pt x="10036" y="2787"/>
                    <a:pt x="9967" y="2787"/>
                  </a:cubicBezTo>
                  <a:cubicBezTo>
                    <a:pt x="10218" y="1833"/>
                    <a:pt x="9466" y="1072"/>
                    <a:pt x="8653" y="1072"/>
                  </a:cubicBezTo>
                  <a:cubicBezTo>
                    <a:pt x="8340" y="1072"/>
                    <a:pt x="8019" y="1185"/>
                    <a:pt x="7742" y="1443"/>
                  </a:cubicBezTo>
                  <a:cubicBezTo>
                    <a:pt x="7510" y="481"/>
                    <a:pt x="6716" y="0"/>
                    <a:pt x="59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8" name="Google Shape;2308;p61"/>
          <p:cNvGrpSpPr/>
          <p:nvPr/>
        </p:nvGrpSpPr>
        <p:grpSpPr>
          <a:xfrm>
            <a:off x="4114982" y="2077122"/>
            <a:ext cx="167839" cy="339067"/>
            <a:chOff x="4115665" y="2469064"/>
            <a:chExt cx="167839" cy="339067"/>
          </a:xfrm>
        </p:grpSpPr>
        <p:sp>
          <p:nvSpPr>
            <p:cNvPr id="2309" name="Google Shape;2309;p61"/>
            <p:cNvSpPr/>
            <p:nvPr/>
          </p:nvSpPr>
          <p:spPr>
            <a:xfrm>
              <a:off x="4115665" y="2469064"/>
              <a:ext cx="167839" cy="50979"/>
            </a:xfrm>
            <a:custGeom>
              <a:rect b="b" l="l" r="r" t="t"/>
              <a:pathLst>
                <a:path extrusionOk="0" h="2436" w="8020">
                  <a:moveTo>
                    <a:pt x="589" y="0"/>
                  </a:moveTo>
                  <a:cubicBezTo>
                    <a:pt x="259" y="0"/>
                    <a:pt x="1" y="292"/>
                    <a:pt x="1" y="627"/>
                  </a:cubicBezTo>
                  <a:lnTo>
                    <a:pt x="1" y="1809"/>
                  </a:lnTo>
                  <a:cubicBezTo>
                    <a:pt x="1" y="2157"/>
                    <a:pt x="279" y="2435"/>
                    <a:pt x="627" y="2435"/>
                  </a:cubicBezTo>
                  <a:lnTo>
                    <a:pt x="7394" y="2435"/>
                  </a:lnTo>
                  <a:cubicBezTo>
                    <a:pt x="7741" y="2435"/>
                    <a:pt x="8019" y="2157"/>
                    <a:pt x="8019" y="1809"/>
                  </a:cubicBezTo>
                  <a:lnTo>
                    <a:pt x="8019" y="442"/>
                  </a:lnTo>
                  <a:cubicBezTo>
                    <a:pt x="8019" y="187"/>
                    <a:pt x="7834" y="2"/>
                    <a:pt x="7579" y="2"/>
                  </a:cubicBezTo>
                  <a:lnTo>
                    <a:pt x="6698" y="2"/>
                  </a:lnTo>
                  <a:lnTo>
                    <a:pt x="6698" y="349"/>
                  </a:lnTo>
                  <a:cubicBezTo>
                    <a:pt x="6698" y="614"/>
                    <a:pt x="6488" y="838"/>
                    <a:pt x="6227" y="838"/>
                  </a:cubicBezTo>
                  <a:cubicBezTo>
                    <a:pt x="6214" y="838"/>
                    <a:pt x="6201" y="837"/>
                    <a:pt x="6189" y="836"/>
                  </a:cubicBezTo>
                  <a:cubicBezTo>
                    <a:pt x="5934" y="813"/>
                    <a:pt x="5748" y="604"/>
                    <a:pt x="5748" y="349"/>
                  </a:cubicBezTo>
                  <a:lnTo>
                    <a:pt x="5748" y="2"/>
                  </a:lnTo>
                  <a:lnTo>
                    <a:pt x="4497" y="2"/>
                  </a:lnTo>
                  <a:lnTo>
                    <a:pt x="4497" y="349"/>
                  </a:lnTo>
                  <a:cubicBezTo>
                    <a:pt x="4497" y="614"/>
                    <a:pt x="4286" y="838"/>
                    <a:pt x="4025" y="838"/>
                  </a:cubicBezTo>
                  <a:cubicBezTo>
                    <a:pt x="4013" y="838"/>
                    <a:pt x="4000" y="837"/>
                    <a:pt x="3987" y="836"/>
                  </a:cubicBezTo>
                  <a:cubicBezTo>
                    <a:pt x="3732" y="813"/>
                    <a:pt x="3547" y="604"/>
                    <a:pt x="3547" y="349"/>
                  </a:cubicBezTo>
                  <a:lnTo>
                    <a:pt x="3547" y="2"/>
                  </a:lnTo>
                  <a:lnTo>
                    <a:pt x="2295" y="2"/>
                  </a:lnTo>
                  <a:lnTo>
                    <a:pt x="2295" y="349"/>
                  </a:lnTo>
                  <a:cubicBezTo>
                    <a:pt x="2295" y="614"/>
                    <a:pt x="2084" y="838"/>
                    <a:pt x="1824" y="838"/>
                  </a:cubicBezTo>
                  <a:cubicBezTo>
                    <a:pt x="1811" y="838"/>
                    <a:pt x="1798" y="837"/>
                    <a:pt x="1785" y="836"/>
                  </a:cubicBezTo>
                  <a:cubicBezTo>
                    <a:pt x="1530" y="813"/>
                    <a:pt x="1345" y="604"/>
                    <a:pt x="1345" y="349"/>
                  </a:cubicBezTo>
                  <a:lnTo>
                    <a:pt x="1345" y="2"/>
                  </a:lnTo>
                  <a:lnTo>
                    <a:pt x="627" y="2"/>
                  </a:lnTo>
                  <a:cubicBezTo>
                    <a:pt x="614" y="1"/>
                    <a:pt x="601" y="0"/>
                    <a:pt x="5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1"/>
            <p:cNvSpPr/>
            <p:nvPr/>
          </p:nvSpPr>
          <p:spPr>
            <a:xfrm>
              <a:off x="4115665" y="2540385"/>
              <a:ext cx="167839" cy="78101"/>
            </a:xfrm>
            <a:custGeom>
              <a:rect b="b" l="l" r="r" t="t"/>
              <a:pathLst>
                <a:path extrusionOk="0" h="3732" w="8020">
                  <a:moveTo>
                    <a:pt x="1623" y="0"/>
                  </a:moveTo>
                  <a:lnTo>
                    <a:pt x="1623" y="1460"/>
                  </a:lnTo>
                  <a:cubicBezTo>
                    <a:pt x="1623" y="1599"/>
                    <a:pt x="1554" y="1715"/>
                    <a:pt x="1461" y="1808"/>
                  </a:cubicBezTo>
                  <a:lnTo>
                    <a:pt x="186" y="2874"/>
                  </a:lnTo>
                  <a:cubicBezTo>
                    <a:pt x="70" y="2944"/>
                    <a:pt x="1" y="3083"/>
                    <a:pt x="1" y="3245"/>
                  </a:cubicBezTo>
                  <a:lnTo>
                    <a:pt x="1" y="3732"/>
                  </a:lnTo>
                  <a:lnTo>
                    <a:pt x="8019" y="3732"/>
                  </a:lnTo>
                  <a:lnTo>
                    <a:pt x="8019" y="3245"/>
                  </a:lnTo>
                  <a:cubicBezTo>
                    <a:pt x="8019" y="3106"/>
                    <a:pt x="7973" y="2967"/>
                    <a:pt x="7857" y="2874"/>
                  </a:cubicBezTo>
                  <a:lnTo>
                    <a:pt x="6583" y="1808"/>
                  </a:lnTo>
                  <a:cubicBezTo>
                    <a:pt x="6467" y="1715"/>
                    <a:pt x="6397" y="1599"/>
                    <a:pt x="6397" y="1460"/>
                  </a:cubicBezTo>
                  <a:lnTo>
                    <a:pt x="63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1"/>
            <p:cNvSpPr/>
            <p:nvPr/>
          </p:nvSpPr>
          <p:spPr>
            <a:xfrm>
              <a:off x="4115665" y="2767846"/>
              <a:ext cx="167839" cy="40285"/>
            </a:xfrm>
            <a:custGeom>
              <a:rect b="b" l="l" r="r" t="t"/>
              <a:pathLst>
                <a:path extrusionOk="0" h="1925" w="8020">
                  <a:moveTo>
                    <a:pt x="1" y="1"/>
                  </a:moveTo>
                  <a:lnTo>
                    <a:pt x="1" y="1275"/>
                  </a:lnTo>
                  <a:cubicBezTo>
                    <a:pt x="1" y="1623"/>
                    <a:pt x="279" y="1924"/>
                    <a:pt x="627" y="1924"/>
                  </a:cubicBezTo>
                  <a:lnTo>
                    <a:pt x="7394" y="1924"/>
                  </a:lnTo>
                  <a:cubicBezTo>
                    <a:pt x="7741" y="1924"/>
                    <a:pt x="8019" y="1623"/>
                    <a:pt x="8019" y="1275"/>
                  </a:cubicBezTo>
                  <a:lnTo>
                    <a:pt x="8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1"/>
            <p:cNvSpPr/>
            <p:nvPr/>
          </p:nvSpPr>
          <p:spPr>
            <a:xfrm>
              <a:off x="4115665" y="2638828"/>
              <a:ext cx="167839" cy="109158"/>
            </a:xfrm>
            <a:custGeom>
              <a:rect b="b" l="l" r="r" t="t"/>
              <a:pathLst>
                <a:path extrusionOk="0" h="5216" w="8020">
                  <a:moveTo>
                    <a:pt x="4219" y="951"/>
                  </a:moveTo>
                  <a:cubicBezTo>
                    <a:pt x="4566" y="951"/>
                    <a:pt x="4868" y="1044"/>
                    <a:pt x="5146" y="1229"/>
                  </a:cubicBezTo>
                  <a:cubicBezTo>
                    <a:pt x="5618" y="1513"/>
                    <a:pt x="5320" y="2150"/>
                    <a:pt x="4905" y="2150"/>
                  </a:cubicBezTo>
                  <a:cubicBezTo>
                    <a:pt x="4811" y="2150"/>
                    <a:pt x="4711" y="2117"/>
                    <a:pt x="4613" y="2040"/>
                  </a:cubicBezTo>
                  <a:cubicBezTo>
                    <a:pt x="4485" y="1950"/>
                    <a:pt x="4346" y="1909"/>
                    <a:pt x="4210" y="1909"/>
                  </a:cubicBezTo>
                  <a:cubicBezTo>
                    <a:pt x="3928" y="1909"/>
                    <a:pt x="3664" y="2090"/>
                    <a:pt x="3570" y="2388"/>
                  </a:cubicBezTo>
                  <a:cubicBezTo>
                    <a:pt x="3431" y="2828"/>
                    <a:pt x="3778" y="3269"/>
                    <a:pt x="4219" y="3269"/>
                  </a:cubicBezTo>
                  <a:cubicBezTo>
                    <a:pt x="4237" y="3272"/>
                    <a:pt x="4255" y="3273"/>
                    <a:pt x="4273" y="3273"/>
                  </a:cubicBezTo>
                  <a:cubicBezTo>
                    <a:pt x="4393" y="3273"/>
                    <a:pt x="4509" y="3210"/>
                    <a:pt x="4589" y="3130"/>
                  </a:cubicBezTo>
                  <a:cubicBezTo>
                    <a:pt x="4695" y="2981"/>
                    <a:pt x="4830" y="2920"/>
                    <a:pt x="4963" y="2920"/>
                  </a:cubicBezTo>
                  <a:cubicBezTo>
                    <a:pt x="5326" y="2920"/>
                    <a:pt x="5671" y="3376"/>
                    <a:pt x="5331" y="3732"/>
                  </a:cubicBezTo>
                  <a:cubicBezTo>
                    <a:pt x="5053" y="4057"/>
                    <a:pt x="4659" y="4242"/>
                    <a:pt x="4219" y="4242"/>
                  </a:cubicBezTo>
                  <a:cubicBezTo>
                    <a:pt x="3315" y="4242"/>
                    <a:pt x="2596" y="3500"/>
                    <a:pt x="2596" y="2597"/>
                  </a:cubicBezTo>
                  <a:cubicBezTo>
                    <a:pt x="2596" y="1693"/>
                    <a:pt x="3315" y="951"/>
                    <a:pt x="4219" y="951"/>
                  </a:cubicBezTo>
                  <a:close/>
                  <a:moveTo>
                    <a:pt x="1" y="1"/>
                  </a:moveTo>
                  <a:lnTo>
                    <a:pt x="1" y="5215"/>
                  </a:lnTo>
                  <a:lnTo>
                    <a:pt x="8019" y="5215"/>
                  </a:lnTo>
                  <a:lnTo>
                    <a:pt x="80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3" name="Google Shape;2313;p61"/>
          <p:cNvGrpSpPr/>
          <p:nvPr/>
        </p:nvGrpSpPr>
        <p:grpSpPr>
          <a:xfrm>
            <a:off x="3277605" y="2080680"/>
            <a:ext cx="350201" cy="331952"/>
            <a:chOff x="3459463" y="2501502"/>
            <a:chExt cx="350201" cy="331952"/>
          </a:xfrm>
        </p:grpSpPr>
        <p:sp>
          <p:nvSpPr>
            <p:cNvPr id="2314" name="Google Shape;2314;p61"/>
            <p:cNvSpPr/>
            <p:nvPr/>
          </p:nvSpPr>
          <p:spPr>
            <a:xfrm>
              <a:off x="3504582" y="2635919"/>
              <a:ext cx="252700" cy="197535"/>
            </a:xfrm>
            <a:custGeom>
              <a:rect b="b" l="l" r="r" t="t"/>
              <a:pathLst>
                <a:path extrusionOk="0" h="9439" w="12075">
                  <a:moveTo>
                    <a:pt x="3685" y="1"/>
                  </a:moveTo>
                  <a:lnTo>
                    <a:pt x="3198" y="1229"/>
                  </a:lnTo>
                  <a:cubicBezTo>
                    <a:pt x="3129" y="1391"/>
                    <a:pt x="2943" y="1507"/>
                    <a:pt x="2758" y="1507"/>
                  </a:cubicBezTo>
                  <a:lnTo>
                    <a:pt x="0" y="1507"/>
                  </a:lnTo>
                  <a:lnTo>
                    <a:pt x="5840" y="9248"/>
                  </a:lnTo>
                  <a:cubicBezTo>
                    <a:pt x="5933" y="9375"/>
                    <a:pt x="6072" y="9439"/>
                    <a:pt x="6211" y="9439"/>
                  </a:cubicBezTo>
                  <a:cubicBezTo>
                    <a:pt x="6350" y="9439"/>
                    <a:pt x="6489" y="9375"/>
                    <a:pt x="6582" y="9248"/>
                  </a:cubicBezTo>
                  <a:lnTo>
                    <a:pt x="12074" y="1971"/>
                  </a:lnTo>
                  <a:lnTo>
                    <a:pt x="7462" y="1971"/>
                  </a:lnTo>
                  <a:cubicBezTo>
                    <a:pt x="7300" y="1971"/>
                    <a:pt x="7138" y="1901"/>
                    <a:pt x="7045" y="1762"/>
                  </a:cubicBezTo>
                  <a:lnTo>
                    <a:pt x="6466" y="835"/>
                  </a:lnTo>
                  <a:lnTo>
                    <a:pt x="5493" y="3269"/>
                  </a:lnTo>
                  <a:cubicBezTo>
                    <a:pt x="5415" y="3469"/>
                    <a:pt x="5236" y="3567"/>
                    <a:pt x="5057" y="3567"/>
                  </a:cubicBezTo>
                  <a:cubicBezTo>
                    <a:pt x="4864" y="3567"/>
                    <a:pt x="4672" y="3451"/>
                    <a:pt x="4612" y="3222"/>
                  </a:cubicBezTo>
                  <a:lnTo>
                    <a:pt x="36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1"/>
            <p:cNvSpPr/>
            <p:nvPr/>
          </p:nvSpPr>
          <p:spPr>
            <a:xfrm>
              <a:off x="3459463" y="2501502"/>
              <a:ext cx="350201" cy="168404"/>
            </a:xfrm>
            <a:custGeom>
              <a:rect b="b" l="l" r="r" t="t"/>
              <a:pathLst>
                <a:path extrusionOk="0" h="8047" w="16734">
                  <a:moveTo>
                    <a:pt x="4309" y="1"/>
                  </a:moveTo>
                  <a:cubicBezTo>
                    <a:pt x="2846" y="1"/>
                    <a:pt x="1418" y="730"/>
                    <a:pt x="673" y="2276"/>
                  </a:cubicBezTo>
                  <a:cubicBezTo>
                    <a:pt x="1" y="3643"/>
                    <a:pt x="140" y="5288"/>
                    <a:pt x="1067" y="6517"/>
                  </a:cubicBezTo>
                  <a:lnTo>
                    <a:pt x="1438" y="7003"/>
                  </a:lnTo>
                  <a:lnTo>
                    <a:pt x="4589" y="7003"/>
                  </a:lnTo>
                  <a:lnTo>
                    <a:pt x="5447" y="4755"/>
                  </a:lnTo>
                  <a:cubicBezTo>
                    <a:pt x="5524" y="4558"/>
                    <a:pt x="5698" y="4465"/>
                    <a:pt x="5876" y="4465"/>
                  </a:cubicBezTo>
                  <a:cubicBezTo>
                    <a:pt x="6075" y="4465"/>
                    <a:pt x="6277" y="4581"/>
                    <a:pt x="6351" y="4802"/>
                  </a:cubicBezTo>
                  <a:lnTo>
                    <a:pt x="7278" y="8046"/>
                  </a:lnTo>
                  <a:lnTo>
                    <a:pt x="8089" y="6053"/>
                  </a:lnTo>
                  <a:cubicBezTo>
                    <a:pt x="8165" y="5849"/>
                    <a:pt x="8347" y="5743"/>
                    <a:pt x="8530" y="5743"/>
                  </a:cubicBezTo>
                  <a:cubicBezTo>
                    <a:pt x="8679" y="5743"/>
                    <a:pt x="8829" y="5814"/>
                    <a:pt x="8923" y="5960"/>
                  </a:cubicBezTo>
                  <a:lnTo>
                    <a:pt x="9873" y="7444"/>
                  </a:lnTo>
                  <a:lnTo>
                    <a:pt x="14949" y="7444"/>
                  </a:lnTo>
                  <a:lnTo>
                    <a:pt x="15644" y="6517"/>
                  </a:lnTo>
                  <a:cubicBezTo>
                    <a:pt x="16571" y="5288"/>
                    <a:pt x="16733" y="3643"/>
                    <a:pt x="16061" y="2276"/>
                  </a:cubicBezTo>
                  <a:lnTo>
                    <a:pt x="16038" y="2276"/>
                  </a:lnTo>
                  <a:cubicBezTo>
                    <a:pt x="15293" y="730"/>
                    <a:pt x="13865" y="1"/>
                    <a:pt x="12404" y="1"/>
                  </a:cubicBezTo>
                  <a:cubicBezTo>
                    <a:pt x="10821" y="1"/>
                    <a:pt x="9199" y="858"/>
                    <a:pt x="8367" y="2461"/>
                  </a:cubicBezTo>
                  <a:cubicBezTo>
                    <a:pt x="7523" y="858"/>
                    <a:pt x="5895" y="1"/>
                    <a:pt x="43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61"/>
          <p:cNvGrpSpPr/>
          <p:nvPr/>
        </p:nvGrpSpPr>
        <p:grpSpPr>
          <a:xfrm>
            <a:off x="2531649" y="2077133"/>
            <a:ext cx="349719" cy="339046"/>
            <a:chOff x="2834295" y="2497693"/>
            <a:chExt cx="349719" cy="339046"/>
          </a:xfrm>
        </p:grpSpPr>
        <p:sp>
          <p:nvSpPr>
            <p:cNvPr id="2317" name="Google Shape;2317;p61"/>
            <p:cNvSpPr/>
            <p:nvPr/>
          </p:nvSpPr>
          <p:spPr>
            <a:xfrm>
              <a:off x="2845450" y="2666473"/>
              <a:ext cx="337582" cy="125167"/>
            </a:xfrm>
            <a:custGeom>
              <a:rect b="b" l="l" r="r" t="t"/>
              <a:pathLst>
                <a:path extrusionOk="0" h="5981" w="16131">
                  <a:moveTo>
                    <a:pt x="719" y="1"/>
                  </a:moveTo>
                  <a:cubicBezTo>
                    <a:pt x="325" y="1"/>
                    <a:pt x="1" y="349"/>
                    <a:pt x="94" y="743"/>
                  </a:cubicBezTo>
                  <a:cubicBezTo>
                    <a:pt x="696" y="3778"/>
                    <a:pt x="3338" y="5980"/>
                    <a:pt x="6444" y="5980"/>
                  </a:cubicBezTo>
                  <a:lnTo>
                    <a:pt x="9711" y="5980"/>
                  </a:lnTo>
                  <a:cubicBezTo>
                    <a:pt x="12794" y="5980"/>
                    <a:pt x="15459" y="3802"/>
                    <a:pt x="16061" y="743"/>
                  </a:cubicBezTo>
                  <a:cubicBezTo>
                    <a:pt x="16131" y="372"/>
                    <a:pt x="15830" y="1"/>
                    <a:pt x="15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1"/>
            <p:cNvSpPr/>
            <p:nvPr/>
          </p:nvSpPr>
          <p:spPr>
            <a:xfrm>
              <a:off x="2950213" y="2808592"/>
              <a:ext cx="128558" cy="28147"/>
            </a:xfrm>
            <a:custGeom>
              <a:rect b="b" l="l" r="r" t="t"/>
              <a:pathLst>
                <a:path extrusionOk="0" h="1345" w="6143">
                  <a:moveTo>
                    <a:pt x="1" y="0"/>
                  </a:moveTo>
                  <a:lnTo>
                    <a:pt x="1" y="719"/>
                  </a:lnTo>
                  <a:cubicBezTo>
                    <a:pt x="1" y="1066"/>
                    <a:pt x="279" y="1344"/>
                    <a:pt x="627" y="1344"/>
                  </a:cubicBezTo>
                  <a:lnTo>
                    <a:pt x="5517" y="1344"/>
                  </a:lnTo>
                  <a:cubicBezTo>
                    <a:pt x="5864" y="1344"/>
                    <a:pt x="6142" y="1066"/>
                    <a:pt x="6142" y="719"/>
                  </a:cubicBezTo>
                  <a:lnTo>
                    <a:pt x="6142" y="0"/>
                  </a:lnTo>
                  <a:cubicBezTo>
                    <a:pt x="5679" y="93"/>
                    <a:pt x="5192" y="139"/>
                    <a:pt x="4705" y="139"/>
                  </a:cubicBezTo>
                  <a:lnTo>
                    <a:pt x="1438" y="139"/>
                  </a:lnTo>
                  <a:cubicBezTo>
                    <a:pt x="951" y="139"/>
                    <a:pt x="464" y="93"/>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1"/>
            <p:cNvSpPr/>
            <p:nvPr/>
          </p:nvSpPr>
          <p:spPr>
            <a:xfrm>
              <a:off x="2987569" y="2581612"/>
              <a:ext cx="54328" cy="64038"/>
            </a:xfrm>
            <a:custGeom>
              <a:rect b="b" l="l" r="r" t="t"/>
              <a:pathLst>
                <a:path extrusionOk="0" h="3060" w="2596">
                  <a:moveTo>
                    <a:pt x="603" y="0"/>
                  </a:moveTo>
                  <a:cubicBezTo>
                    <a:pt x="255" y="0"/>
                    <a:pt x="0" y="302"/>
                    <a:pt x="23" y="626"/>
                  </a:cubicBezTo>
                  <a:cubicBezTo>
                    <a:pt x="70" y="1483"/>
                    <a:pt x="348" y="2573"/>
                    <a:pt x="1298" y="3059"/>
                  </a:cubicBezTo>
                  <a:cubicBezTo>
                    <a:pt x="2248" y="2573"/>
                    <a:pt x="2526" y="1483"/>
                    <a:pt x="2573" y="626"/>
                  </a:cubicBezTo>
                  <a:cubicBezTo>
                    <a:pt x="2596" y="302"/>
                    <a:pt x="2318" y="0"/>
                    <a:pt x="19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1"/>
            <p:cNvSpPr/>
            <p:nvPr/>
          </p:nvSpPr>
          <p:spPr>
            <a:xfrm>
              <a:off x="2834295" y="2497693"/>
              <a:ext cx="349719" cy="148920"/>
            </a:xfrm>
            <a:custGeom>
              <a:rect b="b" l="l" r="r" t="t"/>
              <a:pathLst>
                <a:path extrusionOk="0" h="7116" w="16711">
                  <a:moveTo>
                    <a:pt x="4335" y="1"/>
                  </a:moveTo>
                  <a:cubicBezTo>
                    <a:pt x="2365" y="94"/>
                    <a:pt x="2365" y="2991"/>
                    <a:pt x="4335" y="3083"/>
                  </a:cubicBezTo>
                  <a:cubicBezTo>
                    <a:pt x="4350" y="3082"/>
                    <a:pt x="4365" y="3082"/>
                    <a:pt x="4379" y="3082"/>
                  </a:cubicBezTo>
                  <a:cubicBezTo>
                    <a:pt x="5015" y="3082"/>
                    <a:pt x="5015" y="4035"/>
                    <a:pt x="4379" y="4035"/>
                  </a:cubicBezTo>
                  <a:cubicBezTo>
                    <a:pt x="4365" y="4035"/>
                    <a:pt x="4350" y="4034"/>
                    <a:pt x="4335" y="4033"/>
                  </a:cubicBezTo>
                  <a:lnTo>
                    <a:pt x="2040" y="4033"/>
                  </a:lnTo>
                  <a:cubicBezTo>
                    <a:pt x="1" y="4033"/>
                    <a:pt x="1" y="7116"/>
                    <a:pt x="2040" y="7116"/>
                  </a:cubicBezTo>
                  <a:lnTo>
                    <a:pt x="2040" y="7093"/>
                  </a:lnTo>
                  <a:lnTo>
                    <a:pt x="7185" y="7093"/>
                  </a:lnTo>
                  <a:cubicBezTo>
                    <a:pt x="6675" y="6397"/>
                    <a:pt x="6397" y="5563"/>
                    <a:pt x="6374" y="4706"/>
                  </a:cubicBezTo>
                  <a:cubicBezTo>
                    <a:pt x="6328" y="3815"/>
                    <a:pt x="7025" y="3060"/>
                    <a:pt x="7910" y="3060"/>
                  </a:cubicBezTo>
                  <a:cubicBezTo>
                    <a:pt x="7923" y="3060"/>
                    <a:pt x="7937" y="3060"/>
                    <a:pt x="7950" y="3060"/>
                  </a:cubicBezTo>
                  <a:cubicBezTo>
                    <a:pt x="7672" y="2504"/>
                    <a:pt x="7255" y="2527"/>
                    <a:pt x="7046" y="2388"/>
                  </a:cubicBezTo>
                  <a:cubicBezTo>
                    <a:pt x="6645" y="2087"/>
                    <a:pt x="6904" y="1509"/>
                    <a:pt x="7326" y="1509"/>
                  </a:cubicBezTo>
                  <a:cubicBezTo>
                    <a:pt x="7392" y="1509"/>
                    <a:pt x="7461" y="1523"/>
                    <a:pt x="7533" y="1554"/>
                  </a:cubicBezTo>
                  <a:cubicBezTo>
                    <a:pt x="7950" y="1693"/>
                    <a:pt x="8344" y="1948"/>
                    <a:pt x="8599" y="2295"/>
                  </a:cubicBezTo>
                  <a:cubicBezTo>
                    <a:pt x="8877" y="1948"/>
                    <a:pt x="9248" y="1670"/>
                    <a:pt x="9688" y="1554"/>
                  </a:cubicBezTo>
                  <a:cubicBezTo>
                    <a:pt x="9773" y="1508"/>
                    <a:pt x="9855" y="1488"/>
                    <a:pt x="9932" y="1488"/>
                  </a:cubicBezTo>
                  <a:cubicBezTo>
                    <a:pt x="10362" y="1488"/>
                    <a:pt x="10627" y="2113"/>
                    <a:pt x="10175" y="2388"/>
                  </a:cubicBezTo>
                  <a:cubicBezTo>
                    <a:pt x="9966" y="2527"/>
                    <a:pt x="9549" y="2504"/>
                    <a:pt x="9248" y="3060"/>
                  </a:cubicBezTo>
                  <a:cubicBezTo>
                    <a:pt x="9262" y="3060"/>
                    <a:pt x="9275" y="3060"/>
                    <a:pt x="9289" y="3060"/>
                  </a:cubicBezTo>
                  <a:cubicBezTo>
                    <a:pt x="10196" y="3060"/>
                    <a:pt x="10893" y="3815"/>
                    <a:pt x="10847" y="4706"/>
                  </a:cubicBezTo>
                  <a:cubicBezTo>
                    <a:pt x="10824" y="5563"/>
                    <a:pt x="10522" y="6397"/>
                    <a:pt x="10036" y="7116"/>
                  </a:cubicBezTo>
                  <a:lnTo>
                    <a:pt x="15181" y="7116"/>
                  </a:lnTo>
                  <a:cubicBezTo>
                    <a:pt x="16015" y="7116"/>
                    <a:pt x="16710" y="6420"/>
                    <a:pt x="16710" y="5563"/>
                  </a:cubicBezTo>
                  <a:cubicBezTo>
                    <a:pt x="16710" y="4729"/>
                    <a:pt x="16015" y="4033"/>
                    <a:pt x="15181" y="4033"/>
                  </a:cubicBezTo>
                  <a:lnTo>
                    <a:pt x="12886" y="4033"/>
                  </a:lnTo>
                  <a:cubicBezTo>
                    <a:pt x="12871" y="4034"/>
                    <a:pt x="12856" y="4035"/>
                    <a:pt x="12842" y="4035"/>
                  </a:cubicBezTo>
                  <a:cubicBezTo>
                    <a:pt x="12206" y="4035"/>
                    <a:pt x="12206" y="3082"/>
                    <a:pt x="12842" y="3082"/>
                  </a:cubicBezTo>
                  <a:cubicBezTo>
                    <a:pt x="12856" y="3082"/>
                    <a:pt x="12871" y="3082"/>
                    <a:pt x="12886" y="3083"/>
                  </a:cubicBezTo>
                  <a:cubicBezTo>
                    <a:pt x="14833" y="2991"/>
                    <a:pt x="14833" y="94"/>
                    <a:pt x="128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1" name="Google Shape;2321;p61"/>
          <p:cNvGrpSpPr/>
          <p:nvPr/>
        </p:nvGrpSpPr>
        <p:grpSpPr>
          <a:xfrm>
            <a:off x="1837112" y="2077143"/>
            <a:ext cx="246400" cy="339026"/>
            <a:chOff x="2283337" y="2487041"/>
            <a:chExt cx="246400" cy="339026"/>
          </a:xfrm>
        </p:grpSpPr>
        <p:sp>
          <p:nvSpPr>
            <p:cNvPr id="2322" name="Google Shape;2322;p61"/>
            <p:cNvSpPr/>
            <p:nvPr/>
          </p:nvSpPr>
          <p:spPr>
            <a:xfrm>
              <a:off x="2283337" y="2487041"/>
              <a:ext cx="246400" cy="168801"/>
            </a:xfrm>
            <a:custGeom>
              <a:rect b="b" l="l" r="r" t="t"/>
              <a:pathLst>
                <a:path extrusionOk="0" h="8066" w="11774">
                  <a:moveTo>
                    <a:pt x="5887" y="0"/>
                  </a:moveTo>
                  <a:cubicBezTo>
                    <a:pt x="2643" y="0"/>
                    <a:pt x="24" y="2642"/>
                    <a:pt x="1" y="5887"/>
                  </a:cubicBezTo>
                  <a:cubicBezTo>
                    <a:pt x="1" y="7092"/>
                    <a:pt x="997" y="8065"/>
                    <a:pt x="2203" y="8065"/>
                  </a:cubicBezTo>
                  <a:lnTo>
                    <a:pt x="9595" y="8065"/>
                  </a:lnTo>
                  <a:cubicBezTo>
                    <a:pt x="10801" y="8065"/>
                    <a:pt x="11774" y="7092"/>
                    <a:pt x="11774" y="5887"/>
                  </a:cubicBezTo>
                  <a:cubicBezTo>
                    <a:pt x="11774" y="2642"/>
                    <a:pt x="9132" y="0"/>
                    <a:pt x="58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1"/>
            <p:cNvSpPr/>
            <p:nvPr/>
          </p:nvSpPr>
          <p:spPr>
            <a:xfrm>
              <a:off x="2379373" y="2675703"/>
              <a:ext cx="54830" cy="150364"/>
            </a:xfrm>
            <a:custGeom>
              <a:rect b="b" l="l" r="r" t="t"/>
              <a:pathLst>
                <a:path extrusionOk="0" h="7185" w="2620">
                  <a:moveTo>
                    <a:pt x="1" y="0"/>
                  </a:moveTo>
                  <a:lnTo>
                    <a:pt x="1" y="6883"/>
                  </a:lnTo>
                  <a:cubicBezTo>
                    <a:pt x="1" y="7046"/>
                    <a:pt x="140" y="7185"/>
                    <a:pt x="302" y="7185"/>
                  </a:cubicBezTo>
                  <a:lnTo>
                    <a:pt x="2295" y="7185"/>
                  </a:lnTo>
                  <a:cubicBezTo>
                    <a:pt x="2480" y="7185"/>
                    <a:pt x="2619" y="7046"/>
                    <a:pt x="2619" y="6883"/>
                  </a:cubicBezTo>
                  <a:lnTo>
                    <a:pt x="26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4" name="Google Shape;2324;p61"/>
          <p:cNvGrpSpPr/>
          <p:nvPr/>
        </p:nvGrpSpPr>
        <p:grpSpPr>
          <a:xfrm>
            <a:off x="1035677" y="2077384"/>
            <a:ext cx="356877" cy="338544"/>
            <a:chOff x="1547610" y="2498195"/>
            <a:chExt cx="356877" cy="338544"/>
          </a:xfrm>
        </p:grpSpPr>
        <p:sp>
          <p:nvSpPr>
            <p:cNvPr id="2325" name="Google Shape;2325;p61"/>
            <p:cNvSpPr/>
            <p:nvPr/>
          </p:nvSpPr>
          <p:spPr>
            <a:xfrm>
              <a:off x="1694563" y="2498195"/>
              <a:ext cx="55793" cy="33965"/>
            </a:xfrm>
            <a:custGeom>
              <a:rect b="b" l="l" r="r" t="t"/>
              <a:pathLst>
                <a:path extrusionOk="0" h="1623" w="2666">
                  <a:moveTo>
                    <a:pt x="649" y="0"/>
                  </a:moveTo>
                  <a:cubicBezTo>
                    <a:pt x="302" y="0"/>
                    <a:pt x="0" y="278"/>
                    <a:pt x="23" y="626"/>
                  </a:cubicBezTo>
                  <a:lnTo>
                    <a:pt x="23" y="1622"/>
                  </a:lnTo>
                  <a:lnTo>
                    <a:pt x="2665" y="1298"/>
                  </a:lnTo>
                  <a:lnTo>
                    <a:pt x="2665" y="626"/>
                  </a:lnTo>
                  <a:cubicBezTo>
                    <a:pt x="2665" y="278"/>
                    <a:pt x="2387" y="0"/>
                    <a:pt x="204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1"/>
            <p:cNvSpPr/>
            <p:nvPr/>
          </p:nvSpPr>
          <p:spPr>
            <a:xfrm>
              <a:off x="1586410" y="2655319"/>
              <a:ext cx="151829" cy="181420"/>
            </a:xfrm>
            <a:custGeom>
              <a:rect b="b" l="l" r="r" t="t"/>
              <a:pathLst>
                <a:path extrusionOk="0" h="8669" w="7255">
                  <a:moveTo>
                    <a:pt x="0" y="1"/>
                  </a:moveTo>
                  <a:lnTo>
                    <a:pt x="209" y="1623"/>
                  </a:lnTo>
                  <a:lnTo>
                    <a:pt x="2109" y="1623"/>
                  </a:lnTo>
                  <a:cubicBezTo>
                    <a:pt x="2364" y="1623"/>
                    <a:pt x="2573" y="1832"/>
                    <a:pt x="2596" y="2087"/>
                  </a:cubicBezTo>
                  <a:cubicBezTo>
                    <a:pt x="2619" y="2342"/>
                    <a:pt x="2387" y="2573"/>
                    <a:pt x="2132" y="2573"/>
                  </a:cubicBezTo>
                  <a:lnTo>
                    <a:pt x="325" y="2573"/>
                  </a:lnTo>
                  <a:lnTo>
                    <a:pt x="487" y="3987"/>
                  </a:lnTo>
                  <a:lnTo>
                    <a:pt x="2109" y="3987"/>
                  </a:lnTo>
                  <a:cubicBezTo>
                    <a:pt x="2364" y="3987"/>
                    <a:pt x="2573" y="4172"/>
                    <a:pt x="2596" y="4427"/>
                  </a:cubicBezTo>
                  <a:cubicBezTo>
                    <a:pt x="2596" y="4705"/>
                    <a:pt x="2387" y="4937"/>
                    <a:pt x="2109" y="4937"/>
                  </a:cubicBezTo>
                  <a:lnTo>
                    <a:pt x="603" y="4937"/>
                  </a:lnTo>
                  <a:lnTo>
                    <a:pt x="788" y="6328"/>
                  </a:lnTo>
                  <a:lnTo>
                    <a:pt x="2109" y="6328"/>
                  </a:lnTo>
                  <a:cubicBezTo>
                    <a:pt x="2364" y="6328"/>
                    <a:pt x="2573" y="6536"/>
                    <a:pt x="2596" y="6791"/>
                  </a:cubicBezTo>
                  <a:cubicBezTo>
                    <a:pt x="2596" y="7069"/>
                    <a:pt x="2387" y="7278"/>
                    <a:pt x="2109" y="7278"/>
                  </a:cubicBezTo>
                  <a:lnTo>
                    <a:pt x="904" y="7278"/>
                  </a:lnTo>
                  <a:lnTo>
                    <a:pt x="997" y="8135"/>
                  </a:lnTo>
                  <a:cubicBezTo>
                    <a:pt x="1043" y="8437"/>
                    <a:pt x="1298" y="8668"/>
                    <a:pt x="1599" y="8668"/>
                  </a:cubicBezTo>
                  <a:lnTo>
                    <a:pt x="5632" y="8668"/>
                  </a:lnTo>
                  <a:cubicBezTo>
                    <a:pt x="5933" y="8668"/>
                    <a:pt x="6188" y="8437"/>
                    <a:pt x="6234" y="8135"/>
                  </a:cubicBezTo>
                  <a:cubicBezTo>
                    <a:pt x="5006" y="7394"/>
                    <a:pt x="5238" y="5540"/>
                    <a:pt x="6605" y="5123"/>
                  </a:cubicBezTo>
                  <a:lnTo>
                    <a:pt x="6628" y="5123"/>
                  </a:lnTo>
                  <a:lnTo>
                    <a:pt x="72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1"/>
            <p:cNvSpPr/>
            <p:nvPr/>
          </p:nvSpPr>
          <p:spPr>
            <a:xfrm>
              <a:off x="1547610" y="2609258"/>
              <a:ext cx="229428" cy="26201"/>
            </a:xfrm>
            <a:custGeom>
              <a:rect b="b" l="l" r="r" t="t"/>
              <a:pathLst>
                <a:path extrusionOk="0" h="1252" w="10963">
                  <a:moveTo>
                    <a:pt x="626" y="0"/>
                  </a:moveTo>
                  <a:cubicBezTo>
                    <a:pt x="278" y="0"/>
                    <a:pt x="0" y="278"/>
                    <a:pt x="0" y="626"/>
                  </a:cubicBezTo>
                  <a:cubicBezTo>
                    <a:pt x="0" y="974"/>
                    <a:pt x="278" y="1252"/>
                    <a:pt x="626" y="1252"/>
                  </a:cubicBezTo>
                  <a:lnTo>
                    <a:pt x="10336" y="1252"/>
                  </a:lnTo>
                  <a:cubicBezTo>
                    <a:pt x="10684" y="1252"/>
                    <a:pt x="10962" y="974"/>
                    <a:pt x="10962" y="626"/>
                  </a:cubicBezTo>
                  <a:cubicBezTo>
                    <a:pt x="10962" y="278"/>
                    <a:pt x="10684" y="0"/>
                    <a:pt x="103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1"/>
            <p:cNvSpPr/>
            <p:nvPr/>
          </p:nvSpPr>
          <p:spPr>
            <a:xfrm>
              <a:off x="1574272" y="2545240"/>
              <a:ext cx="176084" cy="43655"/>
            </a:xfrm>
            <a:custGeom>
              <a:rect b="b" l="l" r="r" t="t"/>
              <a:pathLst>
                <a:path extrusionOk="0" h="2086" w="8414">
                  <a:moveTo>
                    <a:pt x="8413" y="0"/>
                  </a:moveTo>
                  <a:lnTo>
                    <a:pt x="1" y="1020"/>
                  </a:lnTo>
                  <a:lnTo>
                    <a:pt x="1" y="2086"/>
                  </a:lnTo>
                  <a:lnTo>
                    <a:pt x="8413" y="2086"/>
                  </a:lnTo>
                  <a:lnTo>
                    <a:pt x="84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1"/>
            <p:cNvSpPr/>
            <p:nvPr/>
          </p:nvSpPr>
          <p:spPr>
            <a:xfrm>
              <a:off x="1845387" y="2616038"/>
              <a:ext cx="22811" cy="24757"/>
            </a:xfrm>
            <a:custGeom>
              <a:rect b="b" l="l" r="r" t="t"/>
              <a:pathLst>
                <a:path extrusionOk="0" h="1183" w="1090">
                  <a:moveTo>
                    <a:pt x="325" y="1"/>
                  </a:moveTo>
                  <a:cubicBezTo>
                    <a:pt x="140" y="1"/>
                    <a:pt x="1" y="140"/>
                    <a:pt x="1" y="325"/>
                  </a:cubicBezTo>
                  <a:lnTo>
                    <a:pt x="1" y="1183"/>
                  </a:lnTo>
                  <a:lnTo>
                    <a:pt x="1067" y="1183"/>
                  </a:lnTo>
                  <a:lnTo>
                    <a:pt x="1090" y="325"/>
                  </a:lnTo>
                  <a:cubicBezTo>
                    <a:pt x="1090" y="140"/>
                    <a:pt x="928" y="1"/>
                    <a:pt x="76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1"/>
            <p:cNvSpPr/>
            <p:nvPr/>
          </p:nvSpPr>
          <p:spPr>
            <a:xfrm>
              <a:off x="1715407" y="2660656"/>
              <a:ext cx="189080" cy="156224"/>
            </a:xfrm>
            <a:custGeom>
              <a:rect b="b" l="l" r="r" t="t"/>
              <a:pathLst>
                <a:path extrusionOk="0" h="7465" w="9035">
                  <a:moveTo>
                    <a:pt x="6212" y="1"/>
                  </a:moveTo>
                  <a:cubicBezTo>
                    <a:pt x="5980" y="2921"/>
                    <a:pt x="3755" y="5331"/>
                    <a:pt x="835" y="5771"/>
                  </a:cubicBezTo>
                  <a:cubicBezTo>
                    <a:pt x="117" y="5864"/>
                    <a:pt x="1" y="6884"/>
                    <a:pt x="696" y="7139"/>
                  </a:cubicBezTo>
                  <a:cubicBezTo>
                    <a:pt x="1316" y="7362"/>
                    <a:pt x="1933" y="7465"/>
                    <a:pt x="2529" y="7465"/>
                  </a:cubicBezTo>
                  <a:cubicBezTo>
                    <a:pt x="6149" y="7465"/>
                    <a:pt x="9035" y="3681"/>
                    <a:pt x="74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1" name="Google Shape;2331;p61"/>
          <p:cNvGrpSpPr/>
          <p:nvPr/>
        </p:nvGrpSpPr>
        <p:grpSpPr>
          <a:xfrm>
            <a:off x="7772981" y="2753849"/>
            <a:ext cx="313808" cy="339528"/>
            <a:chOff x="7161956" y="3086970"/>
            <a:chExt cx="313808" cy="339528"/>
          </a:xfrm>
        </p:grpSpPr>
        <p:sp>
          <p:nvSpPr>
            <p:cNvPr id="2332" name="Google Shape;2332;p61"/>
            <p:cNvSpPr/>
            <p:nvPr/>
          </p:nvSpPr>
          <p:spPr>
            <a:xfrm>
              <a:off x="7181356" y="3086970"/>
              <a:ext cx="81973" cy="71321"/>
            </a:xfrm>
            <a:custGeom>
              <a:rect b="b" l="l" r="r" t="t"/>
              <a:pathLst>
                <a:path extrusionOk="0" h="3408" w="3917">
                  <a:moveTo>
                    <a:pt x="626" y="1"/>
                  </a:moveTo>
                  <a:cubicBezTo>
                    <a:pt x="278" y="1"/>
                    <a:pt x="0" y="302"/>
                    <a:pt x="0" y="650"/>
                  </a:cubicBezTo>
                  <a:lnTo>
                    <a:pt x="0" y="1299"/>
                  </a:lnTo>
                  <a:cubicBezTo>
                    <a:pt x="0" y="1646"/>
                    <a:pt x="278" y="1948"/>
                    <a:pt x="626" y="1948"/>
                  </a:cubicBezTo>
                  <a:lnTo>
                    <a:pt x="997" y="1948"/>
                  </a:lnTo>
                  <a:lnTo>
                    <a:pt x="997" y="3408"/>
                  </a:lnTo>
                  <a:lnTo>
                    <a:pt x="2943" y="3408"/>
                  </a:lnTo>
                  <a:lnTo>
                    <a:pt x="2943" y="1948"/>
                  </a:lnTo>
                  <a:lnTo>
                    <a:pt x="3291" y="1948"/>
                  </a:lnTo>
                  <a:cubicBezTo>
                    <a:pt x="3639" y="1948"/>
                    <a:pt x="3917" y="1646"/>
                    <a:pt x="3917" y="1299"/>
                  </a:cubicBezTo>
                  <a:lnTo>
                    <a:pt x="3917" y="650"/>
                  </a:lnTo>
                  <a:cubicBezTo>
                    <a:pt x="3917" y="302"/>
                    <a:pt x="3639" y="1"/>
                    <a:pt x="32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1"/>
            <p:cNvSpPr/>
            <p:nvPr/>
          </p:nvSpPr>
          <p:spPr>
            <a:xfrm>
              <a:off x="7342372" y="3141653"/>
              <a:ext cx="133392" cy="131592"/>
            </a:xfrm>
            <a:custGeom>
              <a:rect b="b" l="l" r="r" t="t"/>
              <a:pathLst>
                <a:path extrusionOk="0" h="6288" w="6374">
                  <a:moveTo>
                    <a:pt x="3187" y="1"/>
                  </a:moveTo>
                  <a:cubicBezTo>
                    <a:pt x="3042" y="1"/>
                    <a:pt x="2897" y="65"/>
                    <a:pt x="2804" y="192"/>
                  </a:cubicBezTo>
                  <a:lnTo>
                    <a:pt x="1205" y="2347"/>
                  </a:lnTo>
                  <a:cubicBezTo>
                    <a:pt x="0" y="3970"/>
                    <a:pt x="1159" y="6287"/>
                    <a:pt x="3198" y="6287"/>
                  </a:cubicBezTo>
                  <a:cubicBezTo>
                    <a:pt x="5215" y="6287"/>
                    <a:pt x="6373" y="3970"/>
                    <a:pt x="5168" y="2347"/>
                  </a:cubicBezTo>
                  <a:lnTo>
                    <a:pt x="3569" y="192"/>
                  </a:lnTo>
                  <a:cubicBezTo>
                    <a:pt x="3477" y="65"/>
                    <a:pt x="3332" y="1"/>
                    <a:pt x="31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1"/>
            <p:cNvSpPr/>
            <p:nvPr/>
          </p:nvSpPr>
          <p:spPr>
            <a:xfrm>
              <a:off x="7315208" y="3284735"/>
              <a:ext cx="94111" cy="90846"/>
            </a:xfrm>
            <a:custGeom>
              <a:rect b="b" l="l" r="r" t="t"/>
              <a:pathLst>
                <a:path extrusionOk="0" h="4341" w="4497">
                  <a:moveTo>
                    <a:pt x="2260" y="0"/>
                  </a:moveTo>
                  <a:cubicBezTo>
                    <a:pt x="2115" y="0"/>
                    <a:pt x="1970" y="64"/>
                    <a:pt x="1878" y="192"/>
                  </a:cubicBezTo>
                  <a:lnTo>
                    <a:pt x="858" y="1582"/>
                  </a:lnTo>
                  <a:cubicBezTo>
                    <a:pt x="0" y="2718"/>
                    <a:pt x="835" y="4340"/>
                    <a:pt x="2248" y="4340"/>
                  </a:cubicBezTo>
                  <a:cubicBezTo>
                    <a:pt x="3685" y="4340"/>
                    <a:pt x="4496" y="2718"/>
                    <a:pt x="3662" y="1582"/>
                  </a:cubicBezTo>
                  <a:lnTo>
                    <a:pt x="2642" y="192"/>
                  </a:lnTo>
                  <a:cubicBezTo>
                    <a:pt x="2550" y="64"/>
                    <a:pt x="2405" y="0"/>
                    <a:pt x="2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1"/>
            <p:cNvSpPr/>
            <p:nvPr/>
          </p:nvSpPr>
          <p:spPr>
            <a:xfrm>
              <a:off x="7161956" y="3178151"/>
              <a:ext cx="120773" cy="183848"/>
            </a:xfrm>
            <a:custGeom>
              <a:rect b="b" l="l" r="r" t="t"/>
              <a:pathLst>
                <a:path extrusionOk="0" h="8785" w="5771">
                  <a:moveTo>
                    <a:pt x="626" y="1"/>
                  </a:moveTo>
                  <a:cubicBezTo>
                    <a:pt x="278" y="1"/>
                    <a:pt x="0" y="279"/>
                    <a:pt x="0" y="626"/>
                  </a:cubicBezTo>
                  <a:lnTo>
                    <a:pt x="0" y="2365"/>
                  </a:lnTo>
                  <a:cubicBezTo>
                    <a:pt x="0" y="2573"/>
                    <a:pt x="162" y="2759"/>
                    <a:pt x="394" y="2759"/>
                  </a:cubicBezTo>
                  <a:lnTo>
                    <a:pt x="765" y="2759"/>
                  </a:lnTo>
                  <a:cubicBezTo>
                    <a:pt x="1020" y="2759"/>
                    <a:pt x="1228" y="2967"/>
                    <a:pt x="1252" y="3222"/>
                  </a:cubicBezTo>
                  <a:lnTo>
                    <a:pt x="1252" y="5215"/>
                  </a:lnTo>
                  <a:cubicBezTo>
                    <a:pt x="1252" y="5377"/>
                    <a:pt x="1159" y="5516"/>
                    <a:pt x="1043" y="5609"/>
                  </a:cubicBezTo>
                  <a:lnTo>
                    <a:pt x="394" y="6096"/>
                  </a:lnTo>
                  <a:cubicBezTo>
                    <a:pt x="139" y="6258"/>
                    <a:pt x="0" y="6559"/>
                    <a:pt x="0" y="6861"/>
                  </a:cubicBezTo>
                  <a:lnTo>
                    <a:pt x="0" y="7394"/>
                  </a:lnTo>
                  <a:lnTo>
                    <a:pt x="2387" y="7394"/>
                  </a:lnTo>
                  <a:cubicBezTo>
                    <a:pt x="2874" y="7394"/>
                    <a:pt x="3314" y="7672"/>
                    <a:pt x="3523" y="8112"/>
                  </a:cubicBezTo>
                  <a:lnTo>
                    <a:pt x="3754" y="8599"/>
                  </a:lnTo>
                  <a:cubicBezTo>
                    <a:pt x="3778" y="8645"/>
                    <a:pt x="3801" y="8691"/>
                    <a:pt x="3847" y="8715"/>
                  </a:cubicBezTo>
                  <a:cubicBezTo>
                    <a:pt x="3917" y="8761"/>
                    <a:pt x="4009" y="8784"/>
                    <a:pt x="4079" y="8784"/>
                  </a:cubicBezTo>
                  <a:lnTo>
                    <a:pt x="5771" y="8784"/>
                  </a:lnTo>
                  <a:lnTo>
                    <a:pt x="5771" y="6861"/>
                  </a:lnTo>
                  <a:cubicBezTo>
                    <a:pt x="5771" y="6559"/>
                    <a:pt x="5632" y="6258"/>
                    <a:pt x="5377" y="6073"/>
                  </a:cubicBezTo>
                  <a:lnTo>
                    <a:pt x="4728" y="5609"/>
                  </a:lnTo>
                  <a:cubicBezTo>
                    <a:pt x="4612" y="5516"/>
                    <a:pt x="4519" y="5377"/>
                    <a:pt x="4542" y="5215"/>
                  </a:cubicBezTo>
                  <a:lnTo>
                    <a:pt x="4542" y="3245"/>
                  </a:lnTo>
                  <a:cubicBezTo>
                    <a:pt x="4542" y="2990"/>
                    <a:pt x="4751" y="2782"/>
                    <a:pt x="5006" y="2782"/>
                  </a:cubicBezTo>
                  <a:lnTo>
                    <a:pt x="5377" y="2782"/>
                  </a:lnTo>
                  <a:cubicBezTo>
                    <a:pt x="5608" y="2782"/>
                    <a:pt x="5771" y="2596"/>
                    <a:pt x="5771" y="2388"/>
                  </a:cubicBezTo>
                  <a:lnTo>
                    <a:pt x="5771" y="650"/>
                  </a:lnTo>
                  <a:cubicBezTo>
                    <a:pt x="5771" y="302"/>
                    <a:pt x="5493" y="24"/>
                    <a:pt x="5145" y="24"/>
                  </a:cubicBezTo>
                  <a:lnTo>
                    <a:pt x="51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1"/>
            <p:cNvSpPr/>
            <p:nvPr/>
          </p:nvSpPr>
          <p:spPr>
            <a:xfrm>
              <a:off x="7161956" y="3352184"/>
              <a:ext cx="120773" cy="74314"/>
            </a:xfrm>
            <a:custGeom>
              <a:rect b="b" l="l" r="r" t="t"/>
              <a:pathLst>
                <a:path extrusionOk="0" h="3551" w="5771">
                  <a:moveTo>
                    <a:pt x="2315" y="1"/>
                  </a:moveTo>
                  <a:cubicBezTo>
                    <a:pt x="2251" y="1"/>
                    <a:pt x="2182" y="5"/>
                    <a:pt x="2109" y="5"/>
                  </a:cubicBezTo>
                  <a:lnTo>
                    <a:pt x="0" y="5"/>
                  </a:lnTo>
                  <a:lnTo>
                    <a:pt x="0" y="2902"/>
                  </a:lnTo>
                  <a:cubicBezTo>
                    <a:pt x="0" y="3249"/>
                    <a:pt x="278" y="3550"/>
                    <a:pt x="626" y="3550"/>
                  </a:cubicBezTo>
                  <a:lnTo>
                    <a:pt x="5145" y="3550"/>
                  </a:lnTo>
                  <a:cubicBezTo>
                    <a:pt x="5493" y="3527"/>
                    <a:pt x="5771" y="3249"/>
                    <a:pt x="5771" y="2902"/>
                  </a:cubicBezTo>
                  <a:lnTo>
                    <a:pt x="5771" y="1395"/>
                  </a:lnTo>
                  <a:lnTo>
                    <a:pt x="4009" y="1395"/>
                  </a:lnTo>
                  <a:cubicBezTo>
                    <a:pt x="3523" y="1395"/>
                    <a:pt x="3082" y="1094"/>
                    <a:pt x="2874" y="654"/>
                  </a:cubicBezTo>
                  <a:lnTo>
                    <a:pt x="2874" y="677"/>
                  </a:lnTo>
                  <a:lnTo>
                    <a:pt x="2665" y="190"/>
                  </a:lnTo>
                  <a:cubicBezTo>
                    <a:pt x="2599" y="24"/>
                    <a:pt x="2474" y="1"/>
                    <a:pt x="23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7" name="Google Shape;2337;p61"/>
          <p:cNvGrpSpPr/>
          <p:nvPr/>
        </p:nvGrpSpPr>
        <p:grpSpPr>
          <a:xfrm>
            <a:off x="6999129" y="2755952"/>
            <a:ext cx="369119" cy="335321"/>
            <a:chOff x="6499915" y="3064619"/>
            <a:chExt cx="369119" cy="335321"/>
          </a:xfrm>
        </p:grpSpPr>
        <p:sp>
          <p:nvSpPr>
            <p:cNvPr id="2338" name="Google Shape;2338;p61"/>
            <p:cNvSpPr/>
            <p:nvPr/>
          </p:nvSpPr>
          <p:spPr>
            <a:xfrm>
              <a:off x="6616523" y="3155382"/>
              <a:ext cx="39595" cy="37042"/>
            </a:xfrm>
            <a:custGeom>
              <a:rect b="b" l="l" r="r" t="t"/>
              <a:pathLst>
                <a:path extrusionOk="0" h="1770" w="1892">
                  <a:moveTo>
                    <a:pt x="497" y="1"/>
                  </a:moveTo>
                  <a:cubicBezTo>
                    <a:pt x="382" y="1"/>
                    <a:pt x="260" y="8"/>
                    <a:pt x="130" y="23"/>
                  </a:cubicBezTo>
                  <a:cubicBezTo>
                    <a:pt x="0" y="1150"/>
                    <a:pt x="437" y="1770"/>
                    <a:pt x="1613" y="1770"/>
                  </a:cubicBezTo>
                  <a:cubicBezTo>
                    <a:pt x="1694" y="1770"/>
                    <a:pt x="1779" y="1767"/>
                    <a:pt x="1868" y="1761"/>
                  </a:cubicBezTo>
                  <a:cubicBezTo>
                    <a:pt x="1891" y="1348"/>
                    <a:pt x="1846" y="708"/>
                    <a:pt x="1485" y="335"/>
                  </a:cubicBezTo>
                  <a:lnTo>
                    <a:pt x="1485" y="335"/>
                  </a:lnTo>
                  <a:cubicBezTo>
                    <a:pt x="1489" y="339"/>
                    <a:pt x="1493" y="343"/>
                    <a:pt x="1497" y="347"/>
                  </a:cubicBezTo>
                  <a:lnTo>
                    <a:pt x="1474" y="324"/>
                  </a:lnTo>
                  <a:lnTo>
                    <a:pt x="1474" y="324"/>
                  </a:lnTo>
                  <a:cubicBezTo>
                    <a:pt x="1478" y="328"/>
                    <a:pt x="1482" y="332"/>
                    <a:pt x="1485" y="335"/>
                  </a:cubicBezTo>
                  <a:lnTo>
                    <a:pt x="1485" y="335"/>
                  </a:lnTo>
                  <a:cubicBezTo>
                    <a:pt x="1248" y="105"/>
                    <a:pt x="926" y="1"/>
                    <a:pt x="4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1"/>
            <p:cNvSpPr/>
            <p:nvPr/>
          </p:nvSpPr>
          <p:spPr>
            <a:xfrm>
              <a:off x="6616460" y="3230051"/>
              <a:ext cx="40474" cy="37481"/>
            </a:xfrm>
            <a:custGeom>
              <a:rect b="b" l="l" r="r" t="t"/>
              <a:pathLst>
                <a:path extrusionOk="0" h="1791" w="1934">
                  <a:moveTo>
                    <a:pt x="491" y="1"/>
                  </a:moveTo>
                  <a:cubicBezTo>
                    <a:pt x="378" y="1"/>
                    <a:pt x="259" y="9"/>
                    <a:pt x="133" y="24"/>
                  </a:cubicBezTo>
                  <a:cubicBezTo>
                    <a:pt x="1" y="1148"/>
                    <a:pt x="456" y="1790"/>
                    <a:pt x="1678" y="1790"/>
                  </a:cubicBezTo>
                  <a:cubicBezTo>
                    <a:pt x="1740" y="1790"/>
                    <a:pt x="1805" y="1788"/>
                    <a:pt x="1871" y="1785"/>
                  </a:cubicBezTo>
                  <a:cubicBezTo>
                    <a:pt x="1933" y="524"/>
                    <a:pt x="1424" y="1"/>
                    <a:pt x="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1"/>
            <p:cNvSpPr/>
            <p:nvPr/>
          </p:nvSpPr>
          <p:spPr>
            <a:xfrm>
              <a:off x="6642033" y="3203369"/>
              <a:ext cx="32521" cy="46103"/>
            </a:xfrm>
            <a:custGeom>
              <a:rect b="b" l="l" r="r" t="t"/>
              <a:pathLst>
                <a:path extrusionOk="0" h="2203" w="1554">
                  <a:moveTo>
                    <a:pt x="1553" y="1"/>
                  </a:moveTo>
                  <a:cubicBezTo>
                    <a:pt x="1507" y="209"/>
                    <a:pt x="1368" y="348"/>
                    <a:pt x="1182" y="395"/>
                  </a:cubicBezTo>
                  <a:cubicBezTo>
                    <a:pt x="939" y="423"/>
                    <a:pt x="695" y="443"/>
                    <a:pt x="452" y="443"/>
                  </a:cubicBezTo>
                  <a:cubicBezTo>
                    <a:pt x="301" y="443"/>
                    <a:pt x="151" y="436"/>
                    <a:pt x="0" y="418"/>
                  </a:cubicBezTo>
                  <a:lnTo>
                    <a:pt x="0" y="418"/>
                  </a:lnTo>
                  <a:cubicBezTo>
                    <a:pt x="788" y="627"/>
                    <a:pt x="1368" y="1206"/>
                    <a:pt x="1553" y="2202"/>
                  </a:cubicBezTo>
                  <a:lnTo>
                    <a:pt x="15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1"/>
            <p:cNvSpPr/>
            <p:nvPr/>
          </p:nvSpPr>
          <p:spPr>
            <a:xfrm>
              <a:off x="6694415" y="3203369"/>
              <a:ext cx="32500" cy="46103"/>
            </a:xfrm>
            <a:custGeom>
              <a:rect b="b" l="l" r="r" t="t"/>
              <a:pathLst>
                <a:path extrusionOk="0" h="2203" w="1553">
                  <a:moveTo>
                    <a:pt x="0" y="1"/>
                  </a:moveTo>
                  <a:lnTo>
                    <a:pt x="0" y="2202"/>
                  </a:lnTo>
                  <a:cubicBezTo>
                    <a:pt x="162" y="1299"/>
                    <a:pt x="672" y="650"/>
                    <a:pt x="1553" y="418"/>
                  </a:cubicBezTo>
                  <a:lnTo>
                    <a:pt x="1553" y="418"/>
                  </a:lnTo>
                  <a:cubicBezTo>
                    <a:pt x="1402" y="436"/>
                    <a:pt x="1252" y="443"/>
                    <a:pt x="1101" y="443"/>
                  </a:cubicBezTo>
                  <a:cubicBezTo>
                    <a:pt x="858" y="443"/>
                    <a:pt x="615" y="423"/>
                    <a:pt x="371" y="395"/>
                  </a:cubicBezTo>
                  <a:cubicBezTo>
                    <a:pt x="186" y="348"/>
                    <a:pt x="47" y="20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1"/>
            <p:cNvSpPr/>
            <p:nvPr/>
          </p:nvSpPr>
          <p:spPr>
            <a:xfrm>
              <a:off x="6712015" y="3230072"/>
              <a:ext cx="39637" cy="37439"/>
            </a:xfrm>
            <a:custGeom>
              <a:rect b="b" l="l" r="r" t="t"/>
              <a:pathLst>
                <a:path extrusionOk="0" h="1789" w="1894">
                  <a:moveTo>
                    <a:pt x="1469" y="1"/>
                  </a:moveTo>
                  <a:cubicBezTo>
                    <a:pt x="514" y="1"/>
                    <a:pt x="1" y="540"/>
                    <a:pt x="63" y="1784"/>
                  </a:cubicBezTo>
                  <a:cubicBezTo>
                    <a:pt x="119" y="1787"/>
                    <a:pt x="179" y="1789"/>
                    <a:pt x="242" y="1789"/>
                  </a:cubicBezTo>
                  <a:cubicBezTo>
                    <a:pt x="649" y="1789"/>
                    <a:pt x="1179" y="1711"/>
                    <a:pt x="1500" y="1390"/>
                  </a:cubicBezTo>
                  <a:cubicBezTo>
                    <a:pt x="1801" y="1089"/>
                    <a:pt x="1894" y="648"/>
                    <a:pt x="1824" y="23"/>
                  </a:cubicBezTo>
                  <a:cubicBezTo>
                    <a:pt x="1700" y="8"/>
                    <a:pt x="1582" y="1"/>
                    <a:pt x="14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1"/>
            <p:cNvSpPr/>
            <p:nvPr/>
          </p:nvSpPr>
          <p:spPr>
            <a:xfrm>
              <a:off x="6712831" y="3155465"/>
              <a:ext cx="38821" cy="37837"/>
            </a:xfrm>
            <a:custGeom>
              <a:rect b="b" l="l" r="r" t="t"/>
              <a:pathLst>
                <a:path extrusionOk="0" h="1808" w="1855">
                  <a:moveTo>
                    <a:pt x="1427" y="1"/>
                  </a:moveTo>
                  <a:cubicBezTo>
                    <a:pt x="1052" y="1"/>
                    <a:pt x="667" y="77"/>
                    <a:pt x="418" y="343"/>
                  </a:cubicBezTo>
                  <a:cubicBezTo>
                    <a:pt x="70" y="691"/>
                    <a:pt x="1" y="1386"/>
                    <a:pt x="24" y="1803"/>
                  </a:cubicBezTo>
                  <a:cubicBezTo>
                    <a:pt x="79" y="1806"/>
                    <a:pt x="135" y="1807"/>
                    <a:pt x="192" y="1807"/>
                  </a:cubicBezTo>
                  <a:cubicBezTo>
                    <a:pt x="643" y="1807"/>
                    <a:pt x="1152" y="1718"/>
                    <a:pt x="1461" y="1409"/>
                  </a:cubicBezTo>
                  <a:cubicBezTo>
                    <a:pt x="1762" y="1108"/>
                    <a:pt x="1855" y="668"/>
                    <a:pt x="1785" y="42"/>
                  </a:cubicBezTo>
                  <a:lnTo>
                    <a:pt x="1762" y="19"/>
                  </a:lnTo>
                  <a:cubicBezTo>
                    <a:pt x="1654" y="8"/>
                    <a:pt x="1541" y="1"/>
                    <a:pt x="14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1"/>
            <p:cNvSpPr/>
            <p:nvPr/>
          </p:nvSpPr>
          <p:spPr>
            <a:xfrm>
              <a:off x="6499915" y="3064619"/>
              <a:ext cx="297338" cy="280889"/>
            </a:xfrm>
            <a:custGeom>
              <a:rect b="b" l="l" r="r" t="t"/>
              <a:pathLst>
                <a:path extrusionOk="0" h="13422" w="14208">
                  <a:moveTo>
                    <a:pt x="8903" y="0"/>
                  </a:moveTo>
                  <a:cubicBezTo>
                    <a:pt x="6820" y="0"/>
                    <a:pt x="4746" y="797"/>
                    <a:pt x="3176" y="2367"/>
                  </a:cubicBezTo>
                  <a:cubicBezTo>
                    <a:pt x="163" y="5379"/>
                    <a:pt x="1" y="10200"/>
                    <a:pt x="2759" y="13421"/>
                  </a:cubicBezTo>
                  <a:lnTo>
                    <a:pt x="5841" y="10339"/>
                  </a:lnTo>
                  <a:cubicBezTo>
                    <a:pt x="4775" y="9783"/>
                    <a:pt x="4590" y="8624"/>
                    <a:pt x="4821" y="7442"/>
                  </a:cubicBezTo>
                  <a:lnTo>
                    <a:pt x="4821" y="7419"/>
                  </a:lnTo>
                  <a:cubicBezTo>
                    <a:pt x="4845" y="7233"/>
                    <a:pt x="5007" y="7094"/>
                    <a:pt x="5192" y="7048"/>
                  </a:cubicBezTo>
                  <a:cubicBezTo>
                    <a:pt x="5455" y="6986"/>
                    <a:pt x="5728" y="6955"/>
                    <a:pt x="6004" y="6955"/>
                  </a:cubicBezTo>
                  <a:cubicBezTo>
                    <a:pt x="6142" y="6955"/>
                    <a:pt x="6281" y="6963"/>
                    <a:pt x="6420" y="6978"/>
                  </a:cubicBezTo>
                  <a:cubicBezTo>
                    <a:pt x="4937" y="6608"/>
                    <a:pt x="4520" y="5356"/>
                    <a:pt x="4821" y="3873"/>
                  </a:cubicBezTo>
                  <a:cubicBezTo>
                    <a:pt x="4845" y="3664"/>
                    <a:pt x="5007" y="3525"/>
                    <a:pt x="5192" y="3479"/>
                  </a:cubicBezTo>
                  <a:cubicBezTo>
                    <a:pt x="5481" y="3425"/>
                    <a:pt x="5759" y="3397"/>
                    <a:pt x="6023" y="3397"/>
                  </a:cubicBezTo>
                  <a:cubicBezTo>
                    <a:pt x="7219" y="3397"/>
                    <a:pt x="8116" y="3972"/>
                    <a:pt x="8344" y="5264"/>
                  </a:cubicBezTo>
                  <a:lnTo>
                    <a:pt x="8344" y="3201"/>
                  </a:lnTo>
                  <a:cubicBezTo>
                    <a:pt x="8321" y="2865"/>
                    <a:pt x="8570" y="2697"/>
                    <a:pt x="8819" y="2697"/>
                  </a:cubicBezTo>
                  <a:cubicBezTo>
                    <a:pt x="9068" y="2697"/>
                    <a:pt x="9317" y="2865"/>
                    <a:pt x="9294" y="3201"/>
                  </a:cubicBezTo>
                  <a:lnTo>
                    <a:pt x="9294" y="5264"/>
                  </a:lnTo>
                  <a:cubicBezTo>
                    <a:pt x="9541" y="3972"/>
                    <a:pt x="10426" y="3397"/>
                    <a:pt x="11617" y="3397"/>
                  </a:cubicBezTo>
                  <a:cubicBezTo>
                    <a:pt x="11880" y="3397"/>
                    <a:pt x="12157" y="3425"/>
                    <a:pt x="12446" y="3479"/>
                  </a:cubicBezTo>
                  <a:cubicBezTo>
                    <a:pt x="12516" y="3502"/>
                    <a:pt x="12562" y="3525"/>
                    <a:pt x="12631" y="3549"/>
                  </a:cubicBezTo>
                  <a:lnTo>
                    <a:pt x="14207" y="1973"/>
                  </a:lnTo>
                  <a:cubicBezTo>
                    <a:pt x="12677" y="652"/>
                    <a:pt x="10787" y="0"/>
                    <a:pt x="89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1"/>
            <p:cNvSpPr/>
            <p:nvPr/>
          </p:nvSpPr>
          <p:spPr>
            <a:xfrm>
              <a:off x="6571696" y="3119951"/>
              <a:ext cx="297338" cy="279989"/>
            </a:xfrm>
            <a:custGeom>
              <a:rect b="b" l="l" r="r" t="t"/>
              <a:pathLst>
                <a:path extrusionOk="0" h="13379" w="14208">
                  <a:moveTo>
                    <a:pt x="11449" y="1"/>
                  </a:moveTo>
                  <a:lnTo>
                    <a:pt x="9480" y="1971"/>
                  </a:lnTo>
                  <a:cubicBezTo>
                    <a:pt x="9526" y="3268"/>
                    <a:pt x="8877" y="4080"/>
                    <a:pt x="7788" y="4334"/>
                  </a:cubicBezTo>
                  <a:cubicBezTo>
                    <a:pt x="7927" y="4319"/>
                    <a:pt x="8066" y="4311"/>
                    <a:pt x="8204" y="4311"/>
                  </a:cubicBezTo>
                  <a:cubicBezTo>
                    <a:pt x="8480" y="4311"/>
                    <a:pt x="8753" y="4342"/>
                    <a:pt x="9016" y="4404"/>
                  </a:cubicBezTo>
                  <a:cubicBezTo>
                    <a:pt x="9201" y="4450"/>
                    <a:pt x="9364" y="4589"/>
                    <a:pt x="9387" y="4775"/>
                  </a:cubicBezTo>
                  <a:cubicBezTo>
                    <a:pt x="9804" y="6884"/>
                    <a:pt x="8738" y="7996"/>
                    <a:pt x="6953" y="7996"/>
                  </a:cubicBezTo>
                  <a:cubicBezTo>
                    <a:pt x="6699" y="7996"/>
                    <a:pt x="6467" y="7973"/>
                    <a:pt x="6235" y="7927"/>
                  </a:cubicBezTo>
                  <a:cubicBezTo>
                    <a:pt x="6050" y="7903"/>
                    <a:pt x="5887" y="7741"/>
                    <a:pt x="5864" y="7556"/>
                  </a:cubicBezTo>
                  <a:lnTo>
                    <a:pt x="5864" y="10198"/>
                  </a:lnTo>
                  <a:cubicBezTo>
                    <a:pt x="5887" y="10534"/>
                    <a:pt x="5638" y="10702"/>
                    <a:pt x="5389" y="10702"/>
                  </a:cubicBezTo>
                  <a:cubicBezTo>
                    <a:pt x="5140" y="10702"/>
                    <a:pt x="4891" y="10534"/>
                    <a:pt x="4914" y="10198"/>
                  </a:cubicBezTo>
                  <a:lnTo>
                    <a:pt x="4914" y="7556"/>
                  </a:lnTo>
                  <a:cubicBezTo>
                    <a:pt x="4891" y="7741"/>
                    <a:pt x="4729" y="7880"/>
                    <a:pt x="4543" y="7927"/>
                  </a:cubicBezTo>
                  <a:cubicBezTo>
                    <a:pt x="4319" y="7972"/>
                    <a:pt x="4085" y="7997"/>
                    <a:pt x="3853" y="7997"/>
                  </a:cubicBezTo>
                  <a:cubicBezTo>
                    <a:pt x="3726" y="7997"/>
                    <a:pt x="3600" y="7989"/>
                    <a:pt x="3477" y="7973"/>
                  </a:cubicBezTo>
                  <a:lnTo>
                    <a:pt x="1" y="11426"/>
                  </a:lnTo>
                  <a:cubicBezTo>
                    <a:pt x="1527" y="12733"/>
                    <a:pt x="3407" y="13379"/>
                    <a:pt x="5281" y="13379"/>
                  </a:cubicBezTo>
                  <a:cubicBezTo>
                    <a:pt x="7362" y="13379"/>
                    <a:pt x="9436" y="12582"/>
                    <a:pt x="11009" y="11009"/>
                  </a:cubicBezTo>
                  <a:cubicBezTo>
                    <a:pt x="14022" y="8019"/>
                    <a:pt x="14207" y="3222"/>
                    <a:pt x="114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61"/>
          <p:cNvGrpSpPr/>
          <p:nvPr/>
        </p:nvGrpSpPr>
        <p:grpSpPr>
          <a:xfrm>
            <a:off x="6264097" y="2760054"/>
            <a:ext cx="346790" cy="327118"/>
            <a:chOff x="5920348" y="3069035"/>
            <a:chExt cx="346790" cy="327118"/>
          </a:xfrm>
        </p:grpSpPr>
        <p:sp>
          <p:nvSpPr>
            <p:cNvPr id="2347" name="Google Shape;2347;p61"/>
            <p:cNvSpPr/>
            <p:nvPr/>
          </p:nvSpPr>
          <p:spPr>
            <a:xfrm>
              <a:off x="6013476" y="3069035"/>
              <a:ext cx="19902" cy="94111"/>
            </a:xfrm>
            <a:custGeom>
              <a:rect b="b" l="l" r="r" t="t"/>
              <a:pathLst>
                <a:path extrusionOk="0" h="4497" w="951">
                  <a:moveTo>
                    <a:pt x="475" y="0"/>
                  </a:moveTo>
                  <a:cubicBezTo>
                    <a:pt x="238" y="0"/>
                    <a:pt x="0" y="163"/>
                    <a:pt x="0" y="487"/>
                  </a:cubicBezTo>
                  <a:lnTo>
                    <a:pt x="0" y="4496"/>
                  </a:lnTo>
                  <a:cubicBezTo>
                    <a:pt x="186" y="3963"/>
                    <a:pt x="510" y="3500"/>
                    <a:pt x="950" y="3152"/>
                  </a:cubicBezTo>
                  <a:lnTo>
                    <a:pt x="950" y="487"/>
                  </a:lnTo>
                  <a:cubicBezTo>
                    <a:pt x="950" y="163"/>
                    <a:pt x="713" y="0"/>
                    <a:pt x="4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1"/>
            <p:cNvSpPr/>
            <p:nvPr/>
          </p:nvSpPr>
          <p:spPr>
            <a:xfrm>
              <a:off x="6032394" y="3145734"/>
              <a:ext cx="41227" cy="39804"/>
            </a:xfrm>
            <a:custGeom>
              <a:rect b="b" l="l" r="r" t="t"/>
              <a:pathLst>
                <a:path extrusionOk="0" h="1902" w="1970">
                  <a:moveTo>
                    <a:pt x="1542" y="1"/>
                  </a:moveTo>
                  <a:cubicBezTo>
                    <a:pt x="1052" y="1"/>
                    <a:pt x="685" y="123"/>
                    <a:pt x="440" y="368"/>
                  </a:cubicBezTo>
                  <a:cubicBezTo>
                    <a:pt x="162" y="715"/>
                    <a:pt x="0" y="1156"/>
                    <a:pt x="23" y="1619"/>
                  </a:cubicBezTo>
                  <a:lnTo>
                    <a:pt x="23" y="1735"/>
                  </a:lnTo>
                  <a:lnTo>
                    <a:pt x="46" y="1758"/>
                  </a:lnTo>
                  <a:lnTo>
                    <a:pt x="46" y="1897"/>
                  </a:lnTo>
                  <a:cubicBezTo>
                    <a:pt x="95" y="1900"/>
                    <a:pt x="147" y="1901"/>
                    <a:pt x="202" y="1901"/>
                  </a:cubicBezTo>
                  <a:cubicBezTo>
                    <a:pt x="637" y="1901"/>
                    <a:pt x="1223" y="1810"/>
                    <a:pt x="1553" y="1480"/>
                  </a:cubicBezTo>
                  <a:cubicBezTo>
                    <a:pt x="1854" y="1179"/>
                    <a:pt x="1970" y="692"/>
                    <a:pt x="1900" y="20"/>
                  </a:cubicBezTo>
                  <a:cubicBezTo>
                    <a:pt x="1774" y="7"/>
                    <a:pt x="1655" y="1"/>
                    <a:pt x="1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1"/>
            <p:cNvSpPr/>
            <p:nvPr/>
          </p:nvSpPr>
          <p:spPr>
            <a:xfrm>
              <a:off x="5920348" y="3204457"/>
              <a:ext cx="255608" cy="191696"/>
            </a:xfrm>
            <a:custGeom>
              <a:rect b="b" l="l" r="r" t="t"/>
              <a:pathLst>
                <a:path extrusionOk="0" h="9160" w="12214">
                  <a:moveTo>
                    <a:pt x="4904" y="1"/>
                  </a:moveTo>
                  <a:cubicBezTo>
                    <a:pt x="2705" y="1"/>
                    <a:pt x="789" y="1589"/>
                    <a:pt x="418" y="3796"/>
                  </a:cubicBezTo>
                  <a:cubicBezTo>
                    <a:pt x="1" y="6137"/>
                    <a:pt x="1461" y="8408"/>
                    <a:pt x="3755" y="9010"/>
                  </a:cubicBezTo>
                  <a:cubicBezTo>
                    <a:pt x="4139" y="9111"/>
                    <a:pt x="4525" y="9159"/>
                    <a:pt x="4906" y="9159"/>
                  </a:cubicBezTo>
                  <a:cubicBezTo>
                    <a:pt x="6797" y="9159"/>
                    <a:pt x="8549" y="7966"/>
                    <a:pt x="9224" y="6113"/>
                  </a:cubicBezTo>
                  <a:cubicBezTo>
                    <a:pt x="9317" y="6716"/>
                    <a:pt x="9572" y="7295"/>
                    <a:pt x="9966" y="7782"/>
                  </a:cubicBezTo>
                  <a:lnTo>
                    <a:pt x="12214" y="5001"/>
                  </a:lnTo>
                  <a:lnTo>
                    <a:pt x="9642" y="5001"/>
                  </a:lnTo>
                  <a:cubicBezTo>
                    <a:pt x="9572" y="5001"/>
                    <a:pt x="9526" y="5024"/>
                    <a:pt x="9456" y="5047"/>
                  </a:cubicBezTo>
                  <a:cubicBezTo>
                    <a:pt x="9479" y="4885"/>
                    <a:pt x="9479" y="4746"/>
                    <a:pt x="9479" y="4584"/>
                  </a:cubicBezTo>
                  <a:cubicBezTo>
                    <a:pt x="9479" y="2197"/>
                    <a:pt x="7672" y="227"/>
                    <a:pt x="5308" y="18"/>
                  </a:cubicBezTo>
                  <a:cubicBezTo>
                    <a:pt x="5172" y="6"/>
                    <a:pt x="5038" y="1"/>
                    <a:pt x="49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1"/>
            <p:cNvSpPr/>
            <p:nvPr/>
          </p:nvSpPr>
          <p:spPr>
            <a:xfrm>
              <a:off x="6142975" y="3336258"/>
              <a:ext cx="36393" cy="59685"/>
            </a:xfrm>
            <a:custGeom>
              <a:rect b="b" l="l" r="r" t="t"/>
              <a:pathLst>
                <a:path extrusionOk="0" h="2852" w="1739">
                  <a:moveTo>
                    <a:pt x="1738" y="1"/>
                  </a:moveTo>
                  <a:lnTo>
                    <a:pt x="0" y="2156"/>
                  </a:lnTo>
                  <a:cubicBezTo>
                    <a:pt x="510" y="2527"/>
                    <a:pt x="1112" y="2782"/>
                    <a:pt x="1738" y="2851"/>
                  </a:cubicBezTo>
                  <a:lnTo>
                    <a:pt x="17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1"/>
            <p:cNvSpPr/>
            <p:nvPr/>
          </p:nvSpPr>
          <p:spPr>
            <a:xfrm>
              <a:off x="6199228" y="3336760"/>
              <a:ext cx="36393" cy="59183"/>
            </a:xfrm>
            <a:custGeom>
              <a:rect b="b" l="l" r="r" t="t"/>
              <a:pathLst>
                <a:path extrusionOk="0" h="2828" w="1739">
                  <a:moveTo>
                    <a:pt x="0" y="0"/>
                  </a:moveTo>
                  <a:lnTo>
                    <a:pt x="0" y="2827"/>
                  </a:lnTo>
                  <a:cubicBezTo>
                    <a:pt x="649" y="2758"/>
                    <a:pt x="1229" y="2503"/>
                    <a:pt x="1738" y="2132"/>
                  </a:cubicBez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1"/>
            <p:cNvSpPr/>
            <p:nvPr/>
          </p:nvSpPr>
          <p:spPr>
            <a:xfrm>
              <a:off x="6203100" y="3309115"/>
              <a:ext cx="64038" cy="58220"/>
            </a:xfrm>
            <a:custGeom>
              <a:rect b="b" l="l" r="r" t="t"/>
              <a:pathLst>
                <a:path extrusionOk="0" h="2782" w="3060">
                  <a:moveTo>
                    <a:pt x="1" y="0"/>
                  </a:moveTo>
                  <a:lnTo>
                    <a:pt x="2249" y="2781"/>
                  </a:lnTo>
                  <a:cubicBezTo>
                    <a:pt x="2759" y="2132"/>
                    <a:pt x="3060" y="1321"/>
                    <a:pt x="3060" y="487"/>
                  </a:cubicBezTo>
                  <a:cubicBezTo>
                    <a:pt x="3060" y="232"/>
                    <a:pt x="2828" y="0"/>
                    <a:pt x="2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3" name="Google Shape;2353;p61"/>
          <p:cNvGrpSpPr/>
          <p:nvPr/>
        </p:nvGrpSpPr>
        <p:grpSpPr>
          <a:xfrm>
            <a:off x="5514259" y="2754843"/>
            <a:ext cx="354072" cy="337540"/>
            <a:chOff x="5277728" y="3060496"/>
            <a:chExt cx="354072" cy="337540"/>
          </a:xfrm>
        </p:grpSpPr>
        <p:sp>
          <p:nvSpPr>
            <p:cNvPr id="2354" name="Google Shape;2354;p61"/>
            <p:cNvSpPr/>
            <p:nvPr/>
          </p:nvSpPr>
          <p:spPr>
            <a:xfrm>
              <a:off x="5430017" y="3228105"/>
              <a:ext cx="29131" cy="29131"/>
            </a:xfrm>
            <a:custGeom>
              <a:rect b="b" l="l" r="r" t="t"/>
              <a:pathLst>
                <a:path extrusionOk="0" h="1392" w="1392">
                  <a:moveTo>
                    <a:pt x="1" y="1"/>
                  </a:moveTo>
                  <a:lnTo>
                    <a:pt x="1" y="1391"/>
                  </a:lnTo>
                  <a:lnTo>
                    <a:pt x="1391" y="1391"/>
                  </a:lnTo>
                  <a:lnTo>
                    <a:pt x="13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1"/>
            <p:cNvSpPr/>
            <p:nvPr/>
          </p:nvSpPr>
          <p:spPr>
            <a:xfrm>
              <a:off x="5445545" y="3130143"/>
              <a:ext cx="29110" cy="29110"/>
            </a:xfrm>
            <a:custGeom>
              <a:rect b="b" l="l" r="r" t="t"/>
              <a:pathLst>
                <a:path extrusionOk="0" h="1391" w="1391">
                  <a:moveTo>
                    <a:pt x="0" y="0"/>
                  </a:moveTo>
                  <a:lnTo>
                    <a:pt x="0" y="1391"/>
                  </a:lnTo>
                  <a:lnTo>
                    <a:pt x="1391" y="1391"/>
                  </a:lnTo>
                  <a:lnTo>
                    <a:pt x="13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1"/>
            <p:cNvSpPr/>
            <p:nvPr/>
          </p:nvSpPr>
          <p:spPr>
            <a:xfrm>
              <a:off x="5390736" y="3277096"/>
              <a:ext cx="108656" cy="49494"/>
            </a:xfrm>
            <a:custGeom>
              <a:rect b="b" l="l" r="r" t="t"/>
              <a:pathLst>
                <a:path extrusionOk="0" h="2365" w="5192">
                  <a:moveTo>
                    <a:pt x="0" y="0"/>
                  </a:moveTo>
                  <a:cubicBezTo>
                    <a:pt x="116" y="1341"/>
                    <a:pt x="1245" y="2359"/>
                    <a:pt x="2584" y="2364"/>
                  </a:cubicBezTo>
                  <a:lnTo>
                    <a:pt x="2584" y="2364"/>
                  </a:lnTo>
                  <a:cubicBezTo>
                    <a:pt x="3947" y="2359"/>
                    <a:pt x="5076" y="1341"/>
                    <a:pt x="5192" y="0"/>
                  </a:cubicBezTo>
                  <a:close/>
                  <a:moveTo>
                    <a:pt x="2584" y="2364"/>
                  </a:moveTo>
                  <a:lnTo>
                    <a:pt x="2584" y="2364"/>
                  </a:lnTo>
                  <a:cubicBezTo>
                    <a:pt x="2581" y="2364"/>
                    <a:pt x="2577" y="2364"/>
                    <a:pt x="2573" y="2364"/>
                  </a:cubicBezTo>
                  <a:lnTo>
                    <a:pt x="2596" y="2364"/>
                  </a:lnTo>
                  <a:cubicBezTo>
                    <a:pt x="2592" y="2364"/>
                    <a:pt x="2588" y="2364"/>
                    <a:pt x="2584" y="236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1"/>
            <p:cNvSpPr/>
            <p:nvPr/>
          </p:nvSpPr>
          <p:spPr>
            <a:xfrm>
              <a:off x="5470282" y="3179134"/>
              <a:ext cx="29110" cy="29110"/>
            </a:xfrm>
            <a:custGeom>
              <a:rect b="b" l="l" r="r" t="t"/>
              <a:pathLst>
                <a:path extrusionOk="0" h="1391" w="1391">
                  <a:moveTo>
                    <a:pt x="0" y="0"/>
                  </a:moveTo>
                  <a:lnTo>
                    <a:pt x="0" y="1391"/>
                  </a:lnTo>
                  <a:lnTo>
                    <a:pt x="1391" y="1391"/>
                  </a:lnTo>
                  <a:lnTo>
                    <a:pt x="13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1"/>
            <p:cNvSpPr/>
            <p:nvPr/>
          </p:nvSpPr>
          <p:spPr>
            <a:xfrm>
              <a:off x="5277728" y="3060496"/>
              <a:ext cx="297819" cy="280638"/>
            </a:xfrm>
            <a:custGeom>
              <a:rect b="b" l="l" r="r" t="t"/>
              <a:pathLst>
                <a:path extrusionOk="0" h="13410" w="14231">
                  <a:moveTo>
                    <a:pt x="8926" y="0"/>
                  </a:moveTo>
                  <a:cubicBezTo>
                    <a:pt x="6843" y="0"/>
                    <a:pt x="4769" y="796"/>
                    <a:pt x="3199" y="2378"/>
                  </a:cubicBezTo>
                  <a:cubicBezTo>
                    <a:pt x="186" y="5368"/>
                    <a:pt x="1" y="10188"/>
                    <a:pt x="2782" y="13410"/>
                  </a:cubicBezTo>
                  <a:lnTo>
                    <a:pt x="4728" y="11463"/>
                  </a:lnTo>
                  <a:cubicBezTo>
                    <a:pt x="4520" y="10953"/>
                    <a:pt x="4427" y="10420"/>
                    <a:pt x="4450" y="9864"/>
                  </a:cubicBezTo>
                  <a:lnTo>
                    <a:pt x="4427" y="9864"/>
                  </a:lnTo>
                  <a:cubicBezTo>
                    <a:pt x="4427" y="9609"/>
                    <a:pt x="4636" y="9400"/>
                    <a:pt x="4914" y="9400"/>
                  </a:cubicBezTo>
                  <a:lnTo>
                    <a:pt x="6351" y="9400"/>
                  </a:lnTo>
                  <a:lnTo>
                    <a:pt x="6351" y="7523"/>
                  </a:lnTo>
                  <a:cubicBezTo>
                    <a:pt x="6351" y="7268"/>
                    <a:pt x="6559" y="7060"/>
                    <a:pt x="6814" y="7060"/>
                  </a:cubicBezTo>
                  <a:lnTo>
                    <a:pt x="8274" y="7060"/>
                  </a:lnTo>
                  <a:lnTo>
                    <a:pt x="8274" y="5669"/>
                  </a:lnTo>
                  <a:lnTo>
                    <a:pt x="7579" y="5669"/>
                  </a:lnTo>
                  <a:cubicBezTo>
                    <a:pt x="7324" y="5669"/>
                    <a:pt x="7092" y="5461"/>
                    <a:pt x="7092" y="5182"/>
                  </a:cubicBezTo>
                  <a:lnTo>
                    <a:pt x="7092" y="2865"/>
                  </a:lnTo>
                  <a:cubicBezTo>
                    <a:pt x="7092" y="2587"/>
                    <a:pt x="7324" y="2378"/>
                    <a:pt x="7579" y="2378"/>
                  </a:cubicBezTo>
                  <a:lnTo>
                    <a:pt x="9919" y="2378"/>
                  </a:lnTo>
                  <a:cubicBezTo>
                    <a:pt x="10174" y="2378"/>
                    <a:pt x="10383" y="2587"/>
                    <a:pt x="10383" y="2865"/>
                  </a:cubicBezTo>
                  <a:lnTo>
                    <a:pt x="10383" y="4719"/>
                  </a:lnTo>
                  <a:lnTo>
                    <a:pt x="11078" y="4719"/>
                  </a:lnTo>
                  <a:cubicBezTo>
                    <a:pt x="11194" y="4719"/>
                    <a:pt x="11287" y="4742"/>
                    <a:pt x="11380" y="4812"/>
                  </a:cubicBezTo>
                  <a:lnTo>
                    <a:pt x="14230" y="1961"/>
                  </a:lnTo>
                  <a:cubicBezTo>
                    <a:pt x="12700" y="651"/>
                    <a:pt x="10810" y="0"/>
                    <a:pt x="89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1"/>
            <p:cNvSpPr/>
            <p:nvPr/>
          </p:nvSpPr>
          <p:spPr>
            <a:xfrm>
              <a:off x="5349509" y="3229088"/>
              <a:ext cx="282291" cy="168948"/>
            </a:xfrm>
            <a:custGeom>
              <a:rect b="b" l="l" r="r" t="t"/>
              <a:pathLst>
                <a:path extrusionOk="0" h="8073" w="13489">
                  <a:moveTo>
                    <a:pt x="13488" y="0"/>
                  </a:moveTo>
                  <a:cubicBezTo>
                    <a:pt x="10870" y="464"/>
                    <a:pt x="9062" y="1321"/>
                    <a:pt x="8112" y="2040"/>
                  </a:cubicBezTo>
                  <a:lnTo>
                    <a:pt x="8112" y="2063"/>
                  </a:lnTo>
                  <a:cubicBezTo>
                    <a:pt x="8112" y="4232"/>
                    <a:pt x="6335" y="5619"/>
                    <a:pt x="4514" y="5619"/>
                  </a:cubicBezTo>
                  <a:cubicBezTo>
                    <a:pt x="3514" y="5619"/>
                    <a:pt x="2501" y="5201"/>
                    <a:pt x="1762" y="4264"/>
                  </a:cubicBezTo>
                  <a:lnTo>
                    <a:pt x="0" y="6026"/>
                  </a:lnTo>
                  <a:cubicBezTo>
                    <a:pt x="1598" y="7439"/>
                    <a:pt x="3478" y="8073"/>
                    <a:pt x="5320" y="8073"/>
                  </a:cubicBezTo>
                  <a:cubicBezTo>
                    <a:pt x="9488" y="8073"/>
                    <a:pt x="13456" y="4823"/>
                    <a:pt x="134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1"/>
            <p:cNvSpPr/>
            <p:nvPr/>
          </p:nvSpPr>
          <p:spPr>
            <a:xfrm>
              <a:off x="5479008" y="3115599"/>
              <a:ext cx="151829" cy="141637"/>
            </a:xfrm>
            <a:custGeom>
              <a:rect b="b" l="l" r="r" t="t"/>
              <a:pathLst>
                <a:path extrusionOk="0" h="6768" w="7255">
                  <a:moveTo>
                    <a:pt x="5261" y="0"/>
                  </a:moveTo>
                  <a:lnTo>
                    <a:pt x="1924" y="3337"/>
                  </a:lnTo>
                  <a:lnTo>
                    <a:pt x="1924" y="4890"/>
                  </a:lnTo>
                  <a:cubicBezTo>
                    <a:pt x="1924" y="5168"/>
                    <a:pt x="1715" y="5377"/>
                    <a:pt x="1437" y="5377"/>
                  </a:cubicBezTo>
                  <a:lnTo>
                    <a:pt x="0" y="5377"/>
                  </a:lnTo>
                  <a:lnTo>
                    <a:pt x="0" y="6767"/>
                  </a:lnTo>
                  <a:lnTo>
                    <a:pt x="1298" y="6767"/>
                  </a:lnTo>
                  <a:cubicBezTo>
                    <a:pt x="1808" y="6350"/>
                    <a:pt x="3662" y="5076"/>
                    <a:pt x="7254" y="4450"/>
                  </a:cubicBezTo>
                  <a:cubicBezTo>
                    <a:pt x="7069" y="2804"/>
                    <a:pt x="6373" y="1252"/>
                    <a:pt x="5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1" name="Google Shape;2361;p61"/>
          <p:cNvGrpSpPr/>
          <p:nvPr/>
        </p:nvGrpSpPr>
        <p:grpSpPr>
          <a:xfrm>
            <a:off x="4804204" y="2754100"/>
            <a:ext cx="281789" cy="339025"/>
            <a:chOff x="4692344" y="3069035"/>
            <a:chExt cx="281789" cy="339025"/>
          </a:xfrm>
        </p:grpSpPr>
        <p:sp>
          <p:nvSpPr>
            <p:cNvPr id="2362" name="Google Shape;2362;p61"/>
            <p:cNvSpPr/>
            <p:nvPr/>
          </p:nvSpPr>
          <p:spPr>
            <a:xfrm>
              <a:off x="4713187" y="3069035"/>
              <a:ext cx="102356" cy="187217"/>
            </a:xfrm>
            <a:custGeom>
              <a:rect b="b" l="l" r="r" t="t"/>
              <a:pathLst>
                <a:path extrusionOk="0" h="8946" w="4891">
                  <a:moveTo>
                    <a:pt x="4891" y="0"/>
                  </a:moveTo>
                  <a:lnTo>
                    <a:pt x="4891" y="0"/>
                  </a:lnTo>
                  <a:cubicBezTo>
                    <a:pt x="2295" y="974"/>
                    <a:pt x="209" y="5910"/>
                    <a:pt x="1" y="8946"/>
                  </a:cubicBezTo>
                  <a:lnTo>
                    <a:pt x="2504" y="8946"/>
                  </a:lnTo>
                  <a:cubicBezTo>
                    <a:pt x="2689" y="6026"/>
                    <a:pt x="3755" y="2665"/>
                    <a:pt x="48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1"/>
            <p:cNvSpPr/>
            <p:nvPr/>
          </p:nvSpPr>
          <p:spPr>
            <a:xfrm>
              <a:off x="4786434" y="3080671"/>
              <a:ext cx="93609" cy="175582"/>
            </a:xfrm>
            <a:custGeom>
              <a:rect b="b" l="l" r="r" t="t"/>
              <a:pathLst>
                <a:path extrusionOk="0" h="8390" w="4473">
                  <a:moveTo>
                    <a:pt x="2225" y="1"/>
                  </a:moveTo>
                  <a:cubicBezTo>
                    <a:pt x="1159" y="2527"/>
                    <a:pt x="185" y="5632"/>
                    <a:pt x="0" y="8390"/>
                  </a:cubicBezTo>
                  <a:lnTo>
                    <a:pt x="4473" y="8390"/>
                  </a:lnTo>
                  <a:cubicBezTo>
                    <a:pt x="4241" y="5145"/>
                    <a:pt x="2943" y="1669"/>
                    <a:pt x="2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1"/>
            <p:cNvSpPr/>
            <p:nvPr/>
          </p:nvSpPr>
          <p:spPr>
            <a:xfrm>
              <a:off x="4850932" y="3069035"/>
              <a:ext cx="102356" cy="187217"/>
            </a:xfrm>
            <a:custGeom>
              <a:rect b="b" l="l" r="r" t="t"/>
              <a:pathLst>
                <a:path extrusionOk="0" h="8946" w="4891">
                  <a:moveTo>
                    <a:pt x="0" y="0"/>
                  </a:moveTo>
                  <a:cubicBezTo>
                    <a:pt x="1159" y="2665"/>
                    <a:pt x="2179" y="6026"/>
                    <a:pt x="2364" y="8946"/>
                  </a:cubicBezTo>
                  <a:lnTo>
                    <a:pt x="4890" y="8946"/>
                  </a:lnTo>
                  <a:cubicBezTo>
                    <a:pt x="4682" y="5910"/>
                    <a:pt x="2573" y="974"/>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1"/>
            <p:cNvSpPr/>
            <p:nvPr/>
          </p:nvSpPr>
          <p:spPr>
            <a:xfrm>
              <a:off x="4692344" y="3276615"/>
              <a:ext cx="281789" cy="131446"/>
            </a:xfrm>
            <a:custGeom>
              <a:rect b="b" l="l" r="r" t="t"/>
              <a:pathLst>
                <a:path extrusionOk="0" h="6281" w="13465">
                  <a:moveTo>
                    <a:pt x="695" y="0"/>
                  </a:moveTo>
                  <a:cubicBezTo>
                    <a:pt x="301" y="0"/>
                    <a:pt x="0" y="371"/>
                    <a:pt x="70" y="742"/>
                  </a:cubicBezTo>
                  <a:cubicBezTo>
                    <a:pt x="672" y="3963"/>
                    <a:pt x="3453" y="6281"/>
                    <a:pt x="6721" y="6281"/>
                  </a:cubicBezTo>
                  <a:cubicBezTo>
                    <a:pt x="9989" y="6281"/>
                    <a:pt x="12793" y="3963"/>
                    <a:pt x="13395" y="742"/>
                  </a:cubicBezTo>
                  <a:cubicBezTo>
                    <a:pt x="13465" y="371"/>
                    <a:pt x="13164" y="0"/>
                    <a:pt x="127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6" name="Google Shape;2366;p61"/>
          <p:cNvGrpSpPr/>
          <p:nvPr/>
        </p:nvGrpSpPr>
        <p:grpSpPr>
          <a:xfrm>
            <a:off x="4014353" y="2756151"/>
            <a:ext cx="369098" cy="334924"/>
            <a:chOff x="4015276" y="3077155"/>
            <a:chExt cx="369098" cy="334924"/>
          </a:xfrm>
        </p:grpSpPr>
        <p:sp>
          <p:nvSpPr>
            <p:cNvPr id="2367" name="Google Shape;2367;p61"/>
            <p:cNvSpPr/>
            <p:nvPr/>
          </p:nvSpPr>
          <p:spPr>
            <a:xfrm>
              <a:off x="4153984" y="3159232"/>
              <a:ext cx="91202" cy="21367"/>
            </a:xfrm>
            <a:custGeom>
              <a:rect b="b" l="l" r="r" t="t"/>
              <a:pathLst>
                <a:path extrusionOk="0" h="1021" w="4358">
                  <a:moveTo>
                    <a:pt x="116" y="1"/>
                  </a:moveTo>
                  <a:cubicBezTo>
                    <a:pt x="47" y="1"/>
                    <a:pt x="1" y="47"/>
                    <a:pt x="1" y="94"/>
                  </a:cubicBezTo>
                  <a:lnTo>
                    <a:pt x="1" y="928"/>
                  </a:lnTo>
                  <a:cubicBezTo>
                    <a:pt x="1" y="974"/>
                    <a:pt x="47" y="1021"/>
                    <a:pt x="93" y="1021"/>
                  </a:cubicBezTo>
                  <a:lnTo>
                    <a:pt x="4265" y="1021"/>
                  </a:lnTo>
                  <a:cubicBezTo>
                    <a:pt x="4311" y="1021"/>
                    <a:pt x="4358" y="974"/>
                    <a:pt x="4358" y="928"/>
                  </a:cubicBezTo>
                  <a:lnTo>
                    <a:pt x="4358" y="94"/>
                  </a:lnTo>
                  <a:cubicBezTo>
                    <a:pt x="4358" y="47"/>
                    <a:pt x="4311" y="1"/>
                    <a:pt x="42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1"/>
            <p:cNvSpPr/>
            <p:nvPr/>
          </p:nvSpPr>
          <p:spPr>
            <a:xfrm>
              <a:off x="4152540" y="3200460"/>
              <a:ext cx="94111" cy="38821"/>
            </a:xfrm>
            <a:custGeom>
              <a:rect b="b" l="l" r="r" t="t"/>
              <a:pathLst>
                <a:path extrusionOk="0" h="1855" w="4497">
                  <a:moveTo>
                    <a:pt x="417" y="1"/>
                  </a:moveTo>
                  <a:lnTo>
                    <a:pt x="0" y="1855"/>
                  </a:lnTo>
                  <a:lnTo>
                    <a:pt x="4496" y="1855"/>
                  </a:lnTo>
                  <a:lnTo>
                    <a:pt x="41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1"/>
            <p:cNvSpPr/>
            <p:nvPr/>
          </p:nvSpPr>
          <p:spPr>
            <a:xfrm>
              <a:off x="4134103" y="3259140"/>
              <a:ext cx="130964" cy="80550"/>
            </a:xfrm>
            <a:custGeom>
              <a:rect b="b" l="l" r="r" t="t"/>
              <a:pathLst>
                <a:path extrusionOk="0" h="3849" w="6258">
                  <a:moveTo>
                    <a:pt x="673" y="1"/>
                  </a:moveTo>
                  <a:lnTo>
                    <a:pt x="186" y="2226"/>
                  </a:lnTo>
                  <a:cubicBezTo>
                    <a:pt x="0" y="3060"/>
                    <a:pt x="649" y="3848"/>
                    <a:pt x="1507" y="3848"/>
                  </a:cubicBezTo>
                  <a:lnTo>
                    <a:pt x="4751" y="3848"/>
                  </a:lnTo>
                  <a:cubicBezTo>
                    <a:pt x="5609" y="3848"/>
                    <a:pt x="6258" y="3060"/>
                    <a:pt x="6072" y="2226"/>
                  </a:cubicBezTo>
                  <a:lnTo>
                    <a:pt x="55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1"/>
            <p:cNvSpPr/>
            <p:nvPr/>
          </p:nvSpPr>
          <p:spPr>
            <a:xfrm>
              <a:off x="4015276" y="3077155"/>
              <a:ext cx="296836" cy="279989"/>
            </a:xfrm>
            <a:custGeom>
              <a:rect b="b" l="l" r="r" t="t"/>
              <a:pathLst>
                <a:path extrusionOk="0" h="13379" w="14184">
                  <a:moveTo>
                    <a:pt x="8921" y="0"/>
                  </a:moveTo>
                  <a:cubicBezTo>
                    <a:pt x="6840" y="0"/>
                    <a:pt x="4761" y="797"/>
                    <a:pt x="3176" y="2370"/>
                  </a:cubicBezTo>
                  <a:cubicBezTo>
                    <a:pt x="186" y="5383"/>
                    <a:pt x="1" y="10180"/>
                    <a:pt x="2758" y="13378"/>
                  </a:cubicBezTo>
                  <a:lnTo>
                    <a:pt x="4890" y="11246"/>
                  </a:lnTo>
                  <a:cubicBezTo>
                    <a:pt x="4890" y="11061"/>
                    <a:pt x="4914" y="10875"/>
                    <a:pt x="4937" y="10690"/>
                  </a:cubicBezTo>
                  <a:lnTo>
                    <a:pt x="6049" y="5638"/>
                  </a:lnTo>
                  <a:cubicBezTo>
                    <a:pt x="5817" y="5452"/>
                    <a:pt x="5678" y="5151"/>
                    <a:pt x="5678" y="4850"/>
                  </a:cubicBezTo>
                  <a:lnTo>
                    <a:pt x="5678" y="4016"/>
                  </a:lnTo>
                  <a:cubicBezTo>
                    <a:pt x="5678" y="3436"/>
                    <a:pt x="6165" y="2973"/>
                    <a:pt x="6744" y="2973"/>
                  </a:cubicBezTo>
                  <a:lnTo>
                    <a:pt x="10893" y="2973"/>
                  </a:lnTo>
                  <a:cubicBezTo>
                    <a:pt x="11472" y="2973"/>
                    <a:pt x="11936" y="3436"/>
                    <a:pt x="11936" y="4016"/>
                  </a:cubicBezTo>
                  <a:lnTo>
                    <a:pt x="11936" y="4201"/>
                  </a:lnTo>
                  <a:lnTo>
                    <a:pt x="14184" y="1953"/>
                  </a:lnTo>
                  <a:cubicBezTo>
                    <a:pt x="12668" y="646"/>
                    <a:pt x="10794" y="0"/>
                    <a:pt x="89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1"/>
            <p:cNvSpPr/>
            <p:nvPr/>
          </p:nvSpPr>
          <p:spPr>
            <a:xfrm>
              <a:off x="4087539" y="3132089"/>
              <a:ext cx="296836" cy="279989"/>
            </a:xfrm>
            <a:custGeom>
              <a:rect b="b" l="l" r="r" t="t"/>
              <a:pathLst>
                <a:path extrusionOk="0" h="13379" w="14184">
                  <a:moveTo>
                    <a:pt x="11403" y="0"/>
                  </a:moveTo>
                  <a:lnTo>
                    <a:pt x="8158" y="3245"/>
                  </a:lnTo>
                  <a:lnTo>
                    <a:pt x="9224" y="8065"/>
                  </a:lnTo>
                  <a:cubicBezTo>
                    <a:pt x="9526" y="9502"/>
                    <a:pt x="8436" y="10846"/>
                    <a:pt x="6976" y="10869"/>
                  </a:cubicBezTo>
                  <a:lnTo>
                    <a:pt x="3732" y="10869"/>
                  </a:lnTo>
                  <a:cubicBezTo>
                    <a:pt x="2898" y="10869"/>
                    <a:pt x="2133" y="10406"/>
                    <a:pt x="1739" y="9687"/>
                  </a:cubicBezTo>
                  <a:lnTo>
                    <a:pt x="1" y="11425"/>
                  </a:lnTo>
                  <a:cubicBezTo>
                    <a:pt x="1516" y="12732"/>
                    <a:pt x="3390" y="13378"/>
                    <a:pt x="5264" y="13378"/>
                  </a:cubicBezTo>
                  <a:cubicBezTo>
                    <a:pt x="7344" y="13378"/>
                    <a:pt x="9424" y="12581"/>
                    <a:pt x="11009" y="11008"/>
                  </a:cubicBezTo>
                  <a:cubicBezTo>
                    <a:pt x="13998" y="8019"/>
                    <a:pt x="14184" y="3221"/>
                    <a:pt x="114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61"/>
          <p:cNvGrpSpPr/>
          <p:nvPr/>
        </p:nvGrpSpPr>
        <p:grpSpPr>
          <a:xfrm>
            <a:off x="3368786" y="2754100"/>
            <a:ext cx="167839" cy="339025"/>
            <a:chOff x="3567135" y="3093290"/>
            <a:chExt cx="167839" cy="339025"/>
          </a:xfrm>
        </p:grpSpPr>
        <p:sp>
          <p:nvSpPr>
            <p:cNvPr id="2373" name="Google Shape;2373;p61"/>
            <p:cNvSpPr/>
            <p:nvPr/>
          </p:nvSpPr>
          <p:spPr>
            <a:xfrm>
              <a:off x="3567135" y="3093290"/>
              <a:ext cx="167839" cy="51419"/>
            </a:xfrm>
            <a:custGeom>
              <a:rect b="b" l="l" r="r" t="t"/>
              <a:pathLst>
                <a:path extrusionOk="0" h="2457" w="8020">
                  <a:moveTo>
                    <a:pt x="626" y="0"/>
                  </a:moveTo>
                  <a:cubicBezTo>
                    <a:pt x="279" y="0"/>
                    <a:pt x="1" y="278"/>
                    <a:pt x="1" y="649"/>
                  </a:cubicBezTo>
                  <a:lnTo>
                    <a:pt x="1" y="1808"/>
                  </a:lnTo>
                  <a:cubicBezTo>
                    <a:pt x="1" y="2155"/>
                    <a:pt x="279" y="2457"/>
                    <a:pt x="626" y="2457"/>
                  </a:cubicBezTo>
                  <a:lnTo>
                    <a:pt x="7394" y="2457"/>
                  </a:lnTo>
                  <a:cubicBezTo>
                    <a:pt x="7741" y="2457"/>
                    <a:pt x="8019" y="2155"/>
                    <a:pt x="8019" y="1808"/>
                  </a:cubicBezTo>
                  <a:lnTo>
                    <a:pt x="8019" y="626"/>
                  </a:lnTo>
                  <a:cubicBezTo>
                    <a:pt x="8019" y="278"/>
                    <a:pt x="7741" y="0"/>
                    <a:pt x="7394" y="0"/>
                  </a:cubicBezTo>
                  <a:lnTo>
                    <a:pt x="6698" y="0"/>
                  </a:lnTo>
                  <a:lnTo>
                    <a:pt x="6698" y="371"/>
                  </a:lnTo>
                  <a:cubicBezTo>
                    <a:pt x="6698" y="635"/>
                    <a:pt x="6490" y="836"/>
                    <a:pt x="6230" y="836"/>
                  </a:cubicBezTo>
                  <a:cubicBezTo>
                    <a:pt x="6217" y="836"/>
                    <a:pt x="6203" y="836"/>
                    <a:pt x="6188" y="834"/>
                  </a:cubicBezTo>
                  <a:cubicBezTo>
                    <a:pt x="5933" y="834"/>
                    <a:pt x="5725" y="603"/>
                    <a:pt x="5748" y="348"/>
                  </a:cubicBezTo>
                  <a:lnTo>
                    <a:pt x="5748" y="0"/>
                  </a:lnTo>
                  <a:lnTo>
                    <a:pt x="4497" y="0"/>
                  </a:lnTo>
                  <a:lnTo>
                    <a:pt x="4497" y="371"/>
                  </a:lnTo>
                  <a:cubicBezTo>
                    <a:pt x="4497" y="635"/>
                    <a:pt x="4288" y="836"/>
                    <a:pt x="4029" y="836"/>
                  </a:cubicBezTo>
                  <a:cubicBezTo>
                    <a:pt x="4015" y="836"/>
                    <a:pt x="4001" y="836"/>
                    <a:pt x="3987" y="834"/>
                  </a:cubicBezTo>
                  <a:cubicBezTo>
                    <a:pt x="3732" y="834"/>
                    <a:pt x="3523" y="603"/>
                    <a:pt x="3523" y="348"/>
                  </a:cubicBezTo>
                  <a:lnTo>
                    <a:pt x="3523" y="0"/>
                  </a:lnTo>
                  <a:lnTo>
                    <a:pt x="2295" y="0"/>
                  </a:lnTo>
                  <a:lnTo>
                    <a:pt x="2295" y="371"/>
                  </a:lnTo>
                  <a:cubicBezTo>
                    <a:pt x="2295" y="649"/>
                    <a:pt x="2063" y="858"/>
                    <a:pt x="1785" y="858"/>
                  </a:cubicBezTo>
                  <a:cubicBezTo>
                    <a:pt x="1530" y="834"/>
                    <a:pt x="1322" y="626"/>
                    <a:pt x="1322" y="348"/>
                  </a:cubicBezTo>
                  <a:lnTo>
                    <a:pt x="13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1"/>
            <p:cNvSpPr/>
            <p:nvPr/>
          </p:nvSpPr>
          <p:spPr>
            <a:xfrm>
              <a:off x="3567135" y="3164569"/>
              <a:ext cx="167839" cy="78604"/>
            </a:xfrm>
            <a:custGeom>
              <a:rect b="b" l="l" r="r" t="t"/>
              <a:pathLst>
                <a:path extrusionOk="0" h="3756" w="8020">
                  <a:moveTo>
                    <a:pt x="1623" y="1"/>
                  </a:moveTo>
                  <a:lnTo>
                    <a:pt x="1623" y="1461"/>
                  </a:lnTo>
                  <a:cubicBezTo>
                    <a:pt x="1623" y="1600"/>
                    <a:pt x="1553" y="1739"/>
                    <a:pt x="1438" y="1832"/>
                  </a:cubicBezTo>
                  <a:lnTo>
                    <a:pt x="163" y="2875"/>
                  </a:lnTo>
                  <a:cubicBezTo>
                    <a:pt x="47" y="2967"/>
                    <a:pt x="1" y="3106"/>
                    <a:pt x="1" y="3245"/>
                  </a:cubicBezTo>
                  <a:lnTo>
                    <a:pt x="1" y="3755"/>
                  </a:lnTo>
                  <a:lnTo>
                    <a:pt x="8019" y="3755"/>
                  </a:lnTo>
                  <a:lnTo>
                    <a:pt x="8019" y="3269"/>
                  </a:lnTo>
                  <a:cubicBezTo>
                    <a:pt x="8019" y="3106"/>
                    <a:pt x="7950" y="2990"/>
                    <a:pt x="7857" y="2898"/>
                  </a:cubicBezTo>
                  <a:lnTo>
                    <a:pt x="7857" y="2875"/>
                  </a:lnTo>
                  <a:lnTo>
                    <a:pt x="6559" y="1832"/>
                  </a:lnTo>
                  <a:cubicBezTo>
                    <a:pt x="6467" y="1739"/>
                    <a:pt x="6397" y="1600"/>
                    <a:pt x="6397" y="1461"/>
                  </a:cubicBezTo>
                  <a:lnTo>
                    <a:pt x="63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1"/>
            <p:cNvSpPr/>
            <p:nvPr/>
          </p:nvSpPr>
          <p:spPr>
            <a:xfrm>
              <a:off x="3567135" y="3392532"/>
              <a:ext cx="167839" cy="39783"/>
            </a:xfrm>
            <a:custGeom>
              <a:rect b="b" l="l" r="r" t="t"/>
              <a:pathLst>
                <a:path extrusionOk="0" h="1901" w="8020">
                  <a:moveTo>
                    <a:pt x="1" y="0"/>
                  </a:moveTo>
                  <a:lnTo>
                    <a:pt x="1" y="1275"/>
                  </a:lnTo>
                  <a:cubicBezTo>
                    <a:pt x="1" y="1622"/>
                    <a:pt x="279" y="1901"/>
                    <a:pt x="626" y="1901"/>
                  </a:cubicBezTo>
                  <a:lnTo>
                    <a:pt x="7394" y="1901"/>
                  </a:lnTo>
                  <a:cubicBezTo>
                    <a:pt x="7741" y="1901"/>
                    <a:pt x="8019" y="1622"/>
                    <a:pt x="8019" y="1275"/>
                  </a:cubicBezTo>
                  <a:lnTo>
                    <a:pt x="80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1"/>
            <p:cNvSpPr/>
            <p:nvPr/>
          </p:nvSpPr>
          <p:spPr>
            <a:xfrm>
              <a:off x="3567135" y="3263033"/>
              <a:ext cx="167839" cy="109618"/>
            </a:xfrm>
            <a:custGeom>
              <a:rect b="b" l="l" r="r" t="t"/>
              <a:pathLst>
                <a:path extrusionOk="0" h="5238" w="8020">
                  <a:moveTo>
                    <a:pt x="1" y="0"/>
                  </a:moveTo>
                  <a:lnTo>
                    <a:pt x="1" y="5238"/>
                  </a:lnTo>
                  <a:lnTo>
                    <a:pt x="2550" y="5238"/>
                  </a:lnTo>
                  <a:lnTo>
                    <a:pt x="2550" y="4682"/>
                  </a:lnTo>
                  <a:cubicBezTo>
                    <a:pt x="2156" y="4589"/>
                    <a:pt x="1785" y="4380"/>
                    <a:pt x="1507" y="4102"/>
                  </a:cubicBezTo>
                  <a:cubicBezTo>
                    <a:pt x="1136" y="3685"/>
                    <a:pt x="951" y="3152"/>
                    <a:pt x="997" y="2619"/>
                  </a:cubicBezTo>
                  <a:cubicBezTo>
                    <a:pt x="1065" y="1539"/>
                    <a:pt x="1968" y="815"/>
                    <a:pt x="2938" y="815"/>
                  </a:cubicBezTo>
                  <a:cubicBezTo>
                    <a:pt x="3299" y="815"/>
                    <a:pt x="3670" y="916"/>
                    <a:pt x="4010" y="1136"/>
                  </a:cubicBezTo>
                  <a:cubicBezTo>
                    <a:pt x="4343" y="916"/>
                    <a:pt x="4716" y="813"/>
                    <a:pt x="5083" y="813"/>
                  </a:cubicBezTo>
                  <a:cubicBezTo>
                    <a:pt x="5839" y="813"/>
                    <a:pt x="6572" y="1252"/>
                    <a:pt x="6884" y="2017"/>
                  </a:cubicBezTo>
                  <a:cubicBezTo>
                    <a:pt x="7347" y="3152"/>
                    <a:pt x="6652" y="4427"/>
                    <a:pt x="5447" y="4682"/>
                  </a:cubicBezTo>
                  <a:lnTo>
                    <a:pt x="5447" y="5238"/>
                  </a:lnTo>
                  <a:lnTo>
                    <a:pt x="8019" y="5238"/>
                  </a:lnTo>
                  <a:lnTo>
                    <a:pt x="801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1"/>
            <p:cNvSpPr/>
            <p:nvPr/>
          </p:nvSpPr>
          <p:spPr>
            <a:xfrm>
              <a:off x="3603507" y="3299405"/>
              <a:ext cx="91683" cy="73246"/>
            </a:xfrm>
            <a:custGeom>
              <a:rect b="b" l="l" r="r" t="t"/>
              <a:pathLst>
                <a:path extrusionOk="0" h="3500" w="4381">
                  <a:moveTo>
                    <a:pt x="3361" y="1"/>
                  </a:moveTo>
                  <a:cubicBezTo>
                    <a:pt x="3083" y="1"/>
                    <a:pt x="2805" y="116"/>
                    <a:pt x="2620" y="325"/>
                  </a:cubicBezTo>
                  <a:cubicBezTo>
                    <a:pt x="2527" y="418"/>
                    <a:pt x="2405" y="464"/>
                    <a:pt x="2284" y="464"/>
                  </a:cubicBezTo>
                  <a:cubicBezTo>
                    <a:pt x="2162" y="464"/>
                    <a:pt x="2040" y="418"/>
                    <a:pt x="1947" y="325"/>
                  </a:cubicBezTo>
                  <a:cubicBezTo>
                    <a:pt x="1741" y="109"/>
                    <a:pt x="1477" y="7"/>
                    <a:pt x="1218" y="7"/>
                  </a:cubicBezTo>
                  <a:cubicBezTo>
                    <a:pt x="838" y="7"/>
                    <a:pt x="467" y="227"/>
                    <a:pt x="302" y="626"/>
                  </a:cubicBezTo>
                  <a:cubicBezTo>
                    <a:pt x="1" y="1275"/>
                    <a:pt x="487" y="2017"/>
                    <a:pt x="1206" y="2017"/>
                  </a:cubicBezTo>
                  <a:cubicBezTo>
                    <a:pt x="1530" y="2017"/>
                    <a:pt x="1785" y="2272"/>
                    <a:pt x="1785" y="2596"/>
                  </a:cubicBezTo>
                  <a:lnTo>
                    <a:pt x="1785" y="3500"/>
                  </a:lnTo>
                  <a:lnTo>
                    <a:pt x="2782" y="3500"/>
                  </a:lnTo>
                  <a:lnTo>
                    <a:pt x="2782" y="2596"/>
                  </a:lnTo>
                  <a:cubicBezTo>
                    <a:pt x="2782" y="2272"/>
                    <a:pt x="3037" y="2017"/>
                    <a:pt x="3361" y="2017"/>
                  </a:cubicBezTo>
                  <a:cubicBezTo>
                    <a:pt x="3941" y="2017"/>
                    <a:pt x="4381" y="1507"/>
                    <a:pt x="4358" y="928"/>
                  </a:cubicBezTo>
                  <a:cubicBezTo>
                    <a:pt x="4311" y="441"/>
                    <a:pt x="3917" y="47"/>
                    <a:pt x="34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61"/>
          <p:cNvGrpSpPr/>
          <p:nvPr/>
        </p:nvGrpSpPr>
        <p:grpSpPr>
          <a:xfrm>
            <a:off x="2534327" y="2762774"/>
            <a:ext cx="344362" cy="321677"/>
            <a:chOff x="2807153" y="3067465"/>
            <a:chExt cx="344362" cy="321677"/>
          </a:xfrm>
        </p:grpSpPr>
        <p:sp>
          <p:nvSpPr>
            <p:cNvPr id="2379" name="Google Shape;2379;p61"/>
            <p:cNvSpPr/>
            <p:nvPr/>
          </p:nvSpPr>
          <p:spPr>
            <a:xfrm>
              <a:off x="2810061" y="3272262"/>
              <a:ext cx="62573" cy="116880"/>
            </a:xfrm>
            <a:custGeom>
              <a:rect b="b" l="l" r="r" t="t"/>
              <a:pathLst>
                <a:path extrusionOk="0" h="5585" w="2990">
                  <a:moveTo>
                    <a:pt x="1097" y="0"/>
                  </a:moveTo>
                  <a:cubicBezTo>
                    <a:pt x="504" y="0"/>
                    <a:pt x="0" y="481"/>
                    <a:pt x="0" y="1112"/>
                  </a:cubicBezTo>
                  <a:lnTo>
                    <a:pt x="0" y="4496"/>
                  </a:lnTo>
                  <a:cubicBezTo>
                    <a:pt x="0" y="5098"/>
                    <a:pt x="487" y="5585"/>
                    <a:pt x="1113" y="5585"/>
                  </a:cubicBezTo>
                  <a:cubicBezTo>
                    <a:pt x="1205" y="5585"/>
                    <a:pt x="1321" y="5585"/>
                    <a:pt x="1414" y="5539"/>
                  </a:cubicBezTo>
                  <a:lnTo>
                    <a:pt x="2990" y="5098"/>
                  </a:lnTo>
                  <a:lnTo>
                    <a:pt x="2990" y="510"/>
                  </a:lnTo>
                  <a:lnTo>
                    <a:pt x="1414" y="46"/>
                  </a:lnTo>
                  <a:cubicBezTo>
                    <a:pt x="1307" y="15"/>
                    <a:pt x="1201" y="0"/>
                    <a:pt x="10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1"/>
            <p:cNvSpPr/>
            <p:nvPr/>
          </p:nvSpPr>
          <p:spPr>
            <a:xfrm>
              <a:off x="2892495" y="3286304"/>
              <a:ext cx="48531" cy="89277"/>
            </a:xfrm>
            <a:custGeom>
              <a:rect b="b" l="l" r="r" t="t"/>
              <a:pathLst>
                <a:path extrusionOk="0" h="4266" w="2319">
                  <a:moveTo>
                    <a:pt x="1" y="1"/>
                  </a:moveTo>
                  <a:lnTo>
                    <a:pt x="1" y="4265"/>
                  </a:lnTo>
                  <a:lnTo>
                    <a:pt x="2318" y="4265"/>
                  </a:lnTo>
                  <a:lnTo>
                    <a:pt x="2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1"/>
            <p:cNvSpPr/>
            <p:nvPr/>
          </p:nvSpPr>
          <p:spPr>
            <a:xfrm>
              <a:off x="2960405" y="3267888"/>
              <a:ext cx="53846" cy="107693"/>
            </a:xfrm>
            <a:custGeom>
              <a:rect b="b" l="l" r="r" t="t"/>
              <a:pathLst>
                <a:path extrusionOk="0" h="5146" w="2573">
                  <a:moveTo>
                    <a:pt x="2573" y="0"/>
                  </a:moveTo>
                  <a:cubicBezTo>
                    <a:pt x="2457" y="510"/>
                    <a:pt x="1994" y="881"/>
                    <a:pt x="1461" y="881"/>
                  </a:cubicBezTo>
                  <a:lnTo>
                    <a:pt x="0" y="881"/>
                  </a:lnTo>
                  <a:lnTo>
                    <a:pt x="0" y="5145"/>
                  </a:lnTo>
                  <a:lnTo>
                    <a:pt x="2573" y="5145"/>
                  </a:lnTo>
                  <a:lnTo>
                    <a:pt x="25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1"/>
            <p:cNvSpPr/>
            <p:nvPr/>
          </p:nvSpPr>
          <p:spPr>
            <a:xfrm>
              <a:off x="2807153" y="3067465"/>
              <a:ext cx="207099" cy="191215"/>
            </a:xfrm>
            <a:custGeom>
              <a:rect b="b" l="l" r="r" t="t"/>
              <a:pathLst>
                <a:path extrusionOk="0" h="9137" w="9896">
                  <a:moveTo>
                    <a:pt x="6354" y="3738"/>
                  </a:moveTo>
                  <a:cubicBezTo>
                    <a:pt x="6681" y="3738"/>
                    <a:pt x="6999" y="3987"/>
                    <a:pt x="6999" y="4363"/>
                  </a:cubicBezTo>
                  <a:cubicBezTo>
                    <a:pt x="6999" y="4710"/>
                    <a:pt x="6698" y="5012"/>
                    <a:pt x="6350" y="5012"/>
                  </a:cubicBezTo>
                  <a:cubicBezTo>
                    <a:pt x="5794" y="4988"/>
                    <a:pt x="5516" y="4316"/>
                    <a:pt x="5910" y="3922"/>
                  </a:cubicBezTo>
                  <a:cubicBezTo>
                    <a:pt x="6037" y="3795"/>
                    <a:pt x="6197" y="3738"/>
                    <a:pt x="6354" y="3738"/>
                  </a:cubicBezTo>
                  <a:close/>
                  <a:moveTo>
                    <a:pt x="2885" y="0"/>
                  </a:moveTo>
                  <a:cubicBezTo>
                    <a:pt x="2648" y="0"/>
                    <a:pt x="2410" y="156"/>
                    <a:pt x="2410" y="469"/>
                  </a:cubicBezTo>
                  <a:cubicBezTo>
                    <a:pt x="2410" y="840"/>
                    <a:pt x="2503" y="1188"/>
                    <a:pt x="2688" y="1489"/>
                  </a:cubicBezTo>
                  <a:lnTo>
                    <a:pt x="626" y="1489"/>
                  </a:lnTo>
                  <a:cubicBezTo>
                    <a:pt x="0" y="1489"/>
                    <a:pt x="0" y="2439"/>
                    <a:pt x="626" y="2439"/>
                  </a:cubicBezTo>
                  <a:lnTo>
                    <a:pt x="2364" y="2439"/>
                  </a:lnTo>
                  <a:cubicBezTo>
                    <a:pt x="2364" y="2486"/>
                    <a:pt x="2364" y="2555"/>
                    <a:pt x="2364" y="2601"/>
                  </a:cubicBezTo>
                  <a:cubicBezTo>
                    <a:pt x="2364" y="5730"/>
                    <a:pt x="4890" y="8256"/>
                    <a:pt x="8019" y="8256"/>
                  </a:cubicBezTo>
                  <a:lnTo>
                    <a:pt x="8830" y="8256"/>
                  </a:lnTo>
                  <a:cubicBezTo>
                    <a:pt x="9108" y="8256"/>
                    <a:pt x="9386" y="8372"/>
                    <a:pt x="9595" y="8581"/>
                  </a:cubicBezTo>
                  <a:cubicBezTo>
                    <a:pt x="9757" y="8743"/>
                    <a:pt x="9850" y="8928"/>
                    <a:pt x="9896" y="9137"/>
                  </a:cubicBezTo>
                  <a:lnTo>
                    <a:pt x="9896" y="1489"/>
                  </a:lnTo>
                  <a:lnTo>
                    <a:pt x="4380" y="1489"/>
                  </a:lnTo>
                  <a:cubicBezTo>
                    <a:pt x="3801" y="1489"/>
                    <a:pt x="3361" y="1026"/>
                    <a:pt x="3361" y="469"/>
                  </a:cubicBezTo>
                  <a:cubicBezTo>
                    <a:pt x="3361" y="156"/>
                    <a:pt x="3123" y="0"/>
                    <a:pt x="28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1"/>
            <p:cNvSpPr/>
            <p:nvPr/>
          </p:nvSpPr>
          <p:spPr>
            <a:xfrm>
              <a:off x="3034132" y="3273706"/>
              <a:ext cx="110100" cy="99929"/>
            </a:xfrm>
            <a:custGeom>
              <a:rect b="b" l="l" r="r" t="t"/>
              <a:pathLst>
                <a:path extrusionOk="0" h="4775" w="5261">
                  <a:moveTo>
                    <a:pt x="0" y="0"/>
                  </a:moveTo>
                  <a:lnTo>
                    <a:pt x="0" y="4774"/>
                  </a:lnTo>
                  <a:lnTo>
                    <a:pt x="23" y="4774"/>
                  </a:lnTo>
                  <a:cubicBezTo>
                    <a:pt x="2526" y="4334"/>
                    <a:pt x="4589" y="2480"/>
                    <a:pt x="5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1"/>
            <p:cNvSpPr/>
            <p:nvPr/>
          </p:nvSpPr>
          <p:spPr>
            <a:xfrm>
              <a:off x="3033630" y="3101033"/>
              <a:ext cx="86849" cy="138728"/>
            </a:xfrm>
            <a:custGeom>
              <a:rect b="b" l="l" r="r" t="t"/>
              <a:pathLst>
                <a:path extrusionOk="0" h="6629" w="4150">
                  <a:moveTo>
                    <a:pt x="1" y="1"/>
                  </a:moveTo>
                  <a:lnTo>
                    <a:pt x="1" y="6629"/>
                  </a:lnTo>
                  <a:lnTo>
                    <a:pt x="4149" y="2504"/>
                  </a:lnTo>
                  <a:cubicBezTo>
                    <a:pt x="3130" y="1183"/>
                    <a:pt x="1670" y="302"/>
                    <a:pt x="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1"/>
            <p:cNvSpPr/>
            <p:nvPr/>
          </p:nvSpPr>
          <p:spPr>
            <a:xfrm>
              <a:off x="3048195" y="3170387"/>
              <a:ext cx="103319" cy="83459"/>
            </a:xfrm>
            <a:custGeom>
              <a:rect b="b" l="l" r="r" t="t"/>
              <a:pathLst>
                <a:path extrusionOk="0" h="3988" w="4937">
                  <a:moveTo>
                    <a:pt x="3986" y="1"/>
                  </a:moveTo>
                  <a:lnTo>
                    <a:pt x="0" y="3987"/>
                  </a:lnTo>
                  <a:lnTo>
                    <a:pt x="4774" y="3987"/>
                  </a:lnTo>
                  <a:cubicBezTo>
                    <a:pt x="4937" y="2620"/>
                    <a:pt x="4682" y="1206"/>
                    <a:pt x="39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6" name="Google Shape;2386;p61"/>
          <p:cNvSpPr/>
          <p:nvPr/>
        </p:nvSpPr>
        <p:spPr>
          <a:xfrm>
            <a:off x="1810753" y="2754581"/>
            <a:ext cx="299117" cy="338063"/>
          </a:xfrm>
          <a:custGeom>
            <a:rect b="b" l="l" r="r" t="t"/>
            <a:pathLst>
              <a:path extrusionOk="0" h="16154" w="14293">
                <a:moveTo>
                  <a:pt x="7138" y="0"/>
                </a:moveTo>
                <a:cubicBezTo>
                  <a:pt x="5725" y="0"/>
                  <a:pt x="4566" y="1112"/>
                  <a:pt x="4520" y="2549"/>
                </a:cubicBezTo>
                <a:lnTo>
                  <a:pt x="3616" y="2549"/>
                </a:lnTo>
                <a:cubicBezTo>
                  <a:pt x="3607" y="2549"/>
                  <a:pt x="3598" y="2549"/>
                  <a:pt x="3589" y="2549"/>
                </a:cubicBezTo>
                <a:cubicBezTo>
                  <a:pt x="1036" y="2549"/>
                  <a:pt x="8" y="5845"/>
                  <a:pt x="2109" y="7323"/>
                </a:cubicBezTo>
                <a:cubicBezTo>
                  <a:pt x="0" y="8783"/>
                  <a:pt x="1043" y="12097"/>
                  <a:pt x="3616" y="12097"/>
                </a:cubicBezTo>
                <a:lnTo>
                  <a:pt x="3732" y="12097"/>
                </a:lnTo>
                <a:cubicBezTo>
                  <a:pt x="4172" y="12097"/>
                  <a:pt x="4520" y="12445"/>
                  <a:pt x="4520" y="12885"/>
                </a:cubicBezTo>
                <a:lnTo>
                  <a:pt x="4520" y="15041"/>
                </a:lnTo>
                <a:cubicBezTo>
                  <a:pt x="4520" y="15666"/>
                  <a:pt x="5006" y="16153"/>
                  <a:pt x="5632" y="16153"/>
                </a:cubicBezTo>
                <a:lnTo>
                  <a:pt x="6675" y="16153"/>
                </a:lnTo>
                <a:lnTo>
                  <a:pt x="6675" y="11031"/>
                </a:lnTo>
                <a:lnTo>
                  <a:pt x="5145" y="9919"/>
                </a:lnTo>
                <a:cubicBezTo>
                  <a:pt x="4682" y="9622"/>
                  <a:pt x="4990" y="9029"/>
                  <a:pt x="5404" y="9029"/>
                </a:cubicBezTo>
                <a:cubicBezTo>
                  <a:pt x="5508" y="9029"/>
                  <a:pt x="5618" y="9066"/>
                  <a:pt x="5725" y="9154"/>
                </a:cubicBezTo>
                <a:lnTo>
                  <a:pt x="6675" y="9849"/>
                </a:lnTo>
                <a:lnTo>
                  <a:pt x="6675" y="7439"/>
                </a:lnTo>
                <a:lnTo>
                  <a:pt x="5169" y="6350"/>
                </a:lnTo>
                <a:cubicBezTo>
                  <a:pt x="4937" y="6188"/>
                  <a:pt x="4890" y="5887"/>
                  <a:pt x="5053" y="5678"/>
                </a:cubicBezTo>
                <a:cubicBezTo>
                  <a:pt x="5149" y="5554"/>
                  <a:pt x="5286" y="5488"/>
                  <a:pt x="5429" y="5488"/>
                </a:cubicBezTo>
                <a:cubicBezTo>
                  <a:pt x="5528" y="5488"/>
                  <a:pt x="5630" y="5519"/>
                  <a:pt x="5725" y="5585"/>
                </a:cubicBezTo>
                <a:lnTo>
                  <a:pt x="6675" y="6281"/>
                </a:lnTo>
                <a:lnTo>
                  <a:pt x="6675" y="4867"/>
                </a:lnTo>
                <a:cubicBezTo>
                  <a:pt x="6675" y="4542"/>
                  <a:pt x="6912" y="4380"/>
                  <a:pt x="7150" y="4380"/>
                </a:cubicBezTo>
                <a:cubicBezTo>
                  <a:pt x="7388" y="4380"/>
                  <a:pt x="7625" y="4542"/>
                  <a:pt x="7625" y="4867"/>
                </a:cubicBezTo>
                <a:lnTo>
                  <a:pt x="7625" y="6281"/>
                </a:lnTo>
                <a:lnTo>
                  <a:pt x="8575" y="5585"/>
                </a:lnTo>
                <a:cubicBezTo>
                  <a:pt x="8670" y="5521"/>
                  <a:pt x="8765" y="5493"/>
                  <a:pt x="8855" y="5493"/>
                </a:cubicBezTo>
                <a:cubicBezTo>
                  <a:pt x="9248" y="5493"/>
                  <a:pt x="9528" y="6029"/>
                  <a:pt x="9131" y="6350"/>
                </a:cubicBezTo>
                <a:lnTo>
                  <a:pt x="7625" y="7439"/>
                </a:lnTo>
                <a:lnTo>
                  <a:pt x="7625" y="9849"/>
                </a:lnTo>
                <a:lnTo>
                  <a:pt x="8575" y="9154"/>
                </a:lnTo>
                <a:cubicBezTo>
                  <a:pt x="8682" y="9066"/>
                  <a:pt x="8791" y="9029"/>
                  <a:pt x="8893" y="9029"/>
                </a:cubicBezTo>
                <a:cubicBezTo>
                  <a:pt x="9302" y="9029"/>
                  <a:pt x="9595" y="9622"/>
                  <a:pt x="9131" y="9919"/>
                </a:cubicBezTo>
                <a:lnTo>
                  <a:pt x="7625" y="11031"/>
                </a:lnTo>
                <a:lnTo>
                  <a:pt x="7625" y="16153"/>
                </a:lnTo>
                <a:lnTo>
                  <a:pt x="8668" y="16153"/>
                </a:lnTo>
                <a:cubicBezTo>
                  <a:pt x="9271" y="16153"/>
                  <a:pt x="9757" y="15666"/>
                  <a:pt x="9757" y="15041"/>
                </a:cubicBezTo>
                <a:lnTo>
                  <a:pt x="9757" y="12885"/>
                </a:lnTo>
                <a:cubicBezTo>
                  <a:pt x="9757" y="12445"/>
                  <a:pt x="10128" y="12097"/>
                  <a:pt x="10568" y="12097"/>
                </a:cubicBezTo>
                <a:lnTo>
                  <a:pt x="10684" y="12097"/>
                </a:lnTo>
                <a:cubicBezTo>
                  <a:pt x="13233" y="12097"/>
                  <a:pt x="14276" y="8783"/>
                  <a:pt x="12191" y="7323"/>
                </a:cubicBezTo>
                <a:cubicBezTo>
                  <a:pt x="14292" y="5845"/>
                  <a:pt x="13264" y="2549"/>
                  <a:pt x="10711" y="2549"/>
                </a:cubicBezTo>
                <a:cubicBezTo>
                  <a:pt x="10702" y="2549"/>
                  <a:pt x="10693" y="2549"/>
                  <a:pt x="10684" y="2549"/>
                </a:cubicBezTo>
                <a:lnTo>
                  <a:pt x="9780" y="2549"/>
                </a:lnTo>
                <a:cubicBezTo>
                  <a:pt x="9734" y="1112"/>
                  <a:pt x="8552" y="0"/>
                  <a:pt x="71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87" name="Google Shape;2387;p61"/>
          <p:cNvGrpSpPr/>
          <p:nvPr/>
        </p:nvGrpSpPr>
        <p:grpSpPr>
          <a:xfrm>
            <a:off x="1040961" y="2754100"/>
            <a:ext cx="346308" cy="339026"/>
            <a:chOff x="1549535" y="3093290"/>
            <a:chExt cx="346308" cy="339026"/>
          </a:xfrm>
        </p:grpSpPr>
        <p:sp>
          <p:nvSpPr>
            <p:cNvPr id="2388" name="Google Shape;2388;p61"/>
            <p:cNvSpPr/>
            <p:nvPr/>
          </p:nvSpPr>
          <p:spPr>
            <a:xfrm>
              <a:off x="1549535" y="3093290"/>
              <a:ext cx="346308" cy="339026"/>
            </a:xfrm>
            <a:custGeom>
              <a:rect b="b" l="l" r="r" t="t"/>
              <a:pathLst>
                <a:path extrusionOk="0" h="16200" w="16548">
                  <a:moveTo>
                    <a:pt x="4286" y="2272"/>
                  </a:moveTo>
                  <a:cubicBezTo>
                    <a:pt x="4607" y="2272"/>
                    <a:pt x="4914" y="2521"/>
                    <a:pt x="4914" y="2897"/>
                  </a:cubicBezTo>
                  <a:cubicBezTo>
                    <a:pt x="4914" y="3245"/>
                    <a:pt x="4636" y="3546"/>
                    <a:pt x="4288" y="3546"/>
                  </a:cubicBezTo>
                  <a:cubicBezTo>
                    <a:pt x="3732" y="3523"/>
                    <a:pt x="3454" y="2851"/>
                    <a:pt x="3848" y="2457"/>
                  </a:cubicBezTo>
                  <a:cubicBezTo>
                    <a:pt x="3976" y="2329"/>
                    <a:pt x="4132" y="2272"/>
                    <a:pt x="4286" y="2272"/>
                  </a:cubicBezTo>
                  <a:close/>
                  <a:moveTo>
                    <a:pt x="7499" y="3320"/>
                  </a:moveTo>
                  <a:cubicBezTo>
                    <a:pt x="7830" y="3320"/>
                    <a:pt x="8151" y="3582"/>
                    <a:pt x="8135" y="3963"/>
                  </a:cubicBezTo>
                  <a:cubicBezTo>
                    <a:pt x="8135" y="4311"/>
                    <a:pt x="7857" y="4589"/>
                    <a:pt x="7510" y="4589"/>
                  </a:cubicBezTo>
                  <a:cubicBezTo>
                    <a:pt x="6953" y="4589"/>
                    <a:pt x="6675" y="3917"/>
                    <a:pt x="7069" y="3500"/>
                  </a:cubicBezTo>
                  <a:cubicBezTo>
                    <a:pt x="7193" y="3376"/>
                    <a:pt x="7347" y="3320"/>
                    <a:pt x="7499" y="3320"/>
                  </a:cubicBezTo>
                  <a:close/>
                  <a:moveTo>
                    <a:pt x="5468" y="5205"/>
                  </a:moveTo>
                  <a:cubicBezTo>
                    <a:pt x="5789" y="5205"/>
                    <a:pt x="6096" y="5464"/>
                    <a:pt x="6096" y="5840"/>
                  </a:cubicBezTo>
                  <a:cubicBezTo>
                    <a:pt x="6096" y="6188"/>
                    <a:pt x="5818" y="6466"/>
                    <a:pt x="5470" y="6466"/>
                  </a:cubicBezTo>
                  <a:cubicBezTo>
                    <a:pt x="4914" y="6466"/>
                    <a:pt x="4636" y="5794"/>
                    <a:pt x="5030" y="5400"/>
                  </a:cubicBezTo>
                  <a:cubicBezTo>
                    <a:pt x="5158" y="5265"/>
                    <a:pt x="5315" y="5205"/>
                    <a:pt x="5468" y="5205"/>
                  </a:cubicBezTo>
                  <a:close/>
                  <a:moveTo>
                    <a:pt x="3083" y="0"/>
                  </a:moveTo>
                  <a:cubicBezTo>
                    <a:pt x="1623" y="0"/>
                    <a:pt x="418" y="1043"/>
                    <a:pt x="209" y="2480"/>
                  </a:cubicBezTo>
                  <a:cubicBezTo>
                    <a:pt x="1" y="3894"/>
                    <a:pt x="882" y="5261"/>
                    <a:pt x="2272" y="5655"/>
                  </a:cubicBezTo>
                  <a:lnTo>
                    <a:pt x="2272" y="14346"/>
                  </a:lnTo>
                  <a:cubicBezTo>
                    <a:pt x="2272" y="15365"/>
                    <a:pt x="3106" y="16200"/>
                    <a:pt x="4126" y="16200"/>
                  </a:cubicBezTo>
                  <a:lnTo>
                    <a:pt x="8831" y="16200"/>
                  </a:lnTo>
                  <a:cubicBezTo>
                    <a:pt x="7324" y="16200"/>
                    <a:pt x="6073" y="14948"/>
                    <a:pt x="6073" y="13442"/>
                  </a:cubicBezTo>
                  <a:lnTo>
                    <a:pt x="6073" y="12468"/>
                  </a:lnTo>
                  <a:cubicBezTo>
                    <a:pt x="6073" y="11008"/>
                    <a:pt x="6699" y="9618"/>
                    <a:pt x="7811" y="8644"/>
                  </a:cubicBezTo>
                  <a:cubicBezTo>
                    <a:pt x="8786" y="7793"/>
                    <a:pt x="10010" y="7362"/>
                    <a:pt x="11239" y="7362"/>
                  </a:cubicBezTo>
                  <a:cubicBezTo>
                    <a:pt x="12319" y="7362"/>
                    <a:pt x="13402" y="7694"/>
                    <a:pt x="14323" y="8366"/>
                  </a:cubicBezTo>
                  <a:lnTo>
                    <a:pt x="14323" y="5632"/>
                  </a:lnTo>
                  <a:cubicBezTo>
                    <a:pt x="15690" y="5238"/>
                    <a:pt x="16548" y="3894"/>
                    <a:pt x="16339" y="2480"/>
                  </a:cubicBezTo>
                  <a:cubicBezTo>
                    <a:pt x="16154" y="1066"/>
                    <a:pt x="14949" y="0"/>
                    <a:pt x="13512" y="0"/>
                  </a:cubicBezTo>
                  <a:lnTo>
                    <a:pt x="10615" y="0"/>
                  </a:lnTo>
                  <a:cubicBezTo>
                    <a:pt x="9966" y="0"/>
                    <a:pt x="9364" y="348"/>
                    <a:pt x="9039" y="904"/>
                  </a:cubicBezTo>
                  <a:cubicBezTo>
                    <a:pt x="8877" y="1194"/>
                    <a:pt x="8587" y="1338"/>
                    <a:pt x="8295" y="1338"/>
                  </a:cubicBezTo>
                  <a:cubicBezTo>
                    <a:pt x="8002" y="1338"/>
                    <a:pt x="7707" y="1194"/>
                    <a:pt x="7533" y="904"/>
                  </a:cubicBezTo>
                  <a:cubicBezTo>
                    <a:pt x="7208" y="348"/>
                    <a:pt x="6606" y="0"/>
                    <a:pt x="59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1"/>
            <p:cNvSpPr/>
            <p:nvPr/>
          </p:nvSpPr>
          <p:spPr>
            <a:xfrm>
              <a:off x="1696488" y="3267762"/>
              <a:ext cx="176084" cy="145216"/>
            </a:xfrm>
            <a:custGeom>
              <a:rect b="b" l="l" r="r" t="t"/>
              <a:pathLst>
                <a:path extrusionOk="0" h="6939" w="8414">
                  <a:moveTo>
                    <a:pt x="6027" y="400"/>
                  </a:moveTo>
                  <a:cubicBezTo>
                    <a:pt x="6036" y="405"/>
                    <a:pt x="6046" y="409"/>
                    <a:pt x="6056" y="414"/>
                  </a:cubicBezTo>
                  <a:lnTo>
                    <a:pt x="6056" y="414"/>
                  </a:lnTo>
                  <a:lnTo>
                    <a:pt x="6050" y="400"/>
                  </a:lnTo>
                  <a:close/>
                  <a:moveTo>
                    <a:pt x="4230" y="0"/>
                  </a:moveTo>
                  <a:cubicBezTo>
                    <a:pt x="4028" y="0"/>
                    <a:pt x="3825" y="18"/>
                    <a:pt x="3616" y="52"/>
                  </a:cubicBezTo>
                  <a:lnTo>
                    <a:pt x="4752" y="2555"/>
                  </a:lnTo>
                  <a:cubicBezTo>
                    <a:pt x="4918" y="2934"/>
                    <a:pt x="4600" y="3224"/>
                    <a:pt x="4288" y="3224"/>
                  </a:cubicBezTo>
                  <a:cubicBezTo>
                    <a:pt x="4123" y="3224"/>
                    <a:pt x="3960" y="3142"/>
                    <a:pt x="3871" y="2949"/>
                  </a:cubicBezTo>
                  <a:lnTo>
                    <a:pt x="2666" y="261"/>
                  </a:lnTo>
                  <a:cubicBezTo>
                    <a:pt x="2318" y="400"/>
                    <a:pt x="1994" y="586"/>
                    <a:pt x="1693" y="794"/>
                  </a:cubicBezTo>
                  <a:lnTo>
                    <a:pt x="2481" y="2555"/>
                  </a:lnTo>
                  <a:cubicBezTo>
                    <a:pt x="2647" y="2934"/>
                    <a:pt x="2339" y="3224"/>
                    <a:pt x="2027" y="3224"/>
                  </a:cubicBezTo>
                  <a:cubicBezTo>
                    <a:pt x="1862" y="3224"/>
                    <a:pt x="1696" y="3142"/>
                    <a:pt x="1600" y="2949"/>
                  </a:cubicBezTo>
                  <a:lnTo>
                    <a:pt x="951" y="1489"/>
                  </a:lnTo>
                  <a:cubicBezTo>
                    <a:pt x="325" y="2231"/>
                    <a:pt x="1" y="3181"/>
                    <a:pt x="1" y="4154"/>
                  </a:cubicBezTo>
                  <a:lnTo>
                    <a:pt x="1" y="5128"/>
                  </a:lnTo>
                  <a:cubicBezTo>
                    <a:pt x="1" y="6124"/>
                    <a:pt x="812" y="6936"/>
                    <a:pt x="1785" y="6936"/>
                  </a:cubicBezTo>
                  <a:cubicBezTo>
                    <a:pt x="3524" y="6936"/>
                    <a:pt x="4657" y="6938"/>
                    <a:pt x="5406" y="6938"/>
                  </a:cubicBezTo>
                  <a:cubicBezTo>
                    <a:pt x="6905" y="6938"/>
                    <a:pt x="6869" y="6928"/>
                    <a:pt x="7069" y="6866"/>
                  </a:cubicBezTo>
                  <a:cubicBezTo>
                    <a:pt x="7857" y="6657"/>
                    <a:pt x="8414" y="5939"/>
                    <a:pt x="8414" y="5128"/>
                  </a:cubicBezTo>
                  <a:lnTo>
                    <a:pt x="8414" y="4154"/>
                  </a:lnTo>
                  <a:cubicBezTo>
                    <a:pt x="8414" y="2566"/>
                    <a:pt x="7499" y="1092"/>
                    <a:pt x="6056" y="414"/>
                  </a:cubicBezTo>
                  <a:lnTo>
                    <a:pt x="6056" y="414"/>
                  </a:lnTo>
                  <a:lnTo>
                    <a:pt x="7000" y="2555"/>
                  </a:lnTo>
                  <a:cubicBezTo>
                    <a:pt x="7166" y="2934"/>
                    <a:pt x="6858" y="3224"/>
                    <a:pt x="6553" y="3224"/>
                  </a:cubicBezTo>
                  <a:cubicBezTo>
                    <a:pt x="6391" y="3224"/>
                    <a:pt x="6231" y="3142"/>
                    <a:pt x="6142" y="2949"/>
                  </a:cubicBezTo>
                  <a:lnTo>
                    <a:pt x="4845" y="52"/>
                  </a:lnTo>
                  <a:cubicBezTo>
                    <a:pt x="4636" y="18"/>
                    <a:pt x="4433" y="0"/>
                    <a:pt x="4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0" name="Google Shape;2390;p61"/>
          <p:cNvSpPr/>
          <p:nvPr/>
        </p:nvSpPr>
        <p:spPr>
          <a:xfrm>
            <a:off x="7823667" y="3430994"/>
            <a:ext cx="212435" cy="339151"/>
          </a:xfrm>
          <a:custGeom>
            <a:rect b="b" l="l" r="r" t="t"/>
            <a:pathLst>
              <a:path extrusionOk="0" h="16206" w="10151">
                <a:moveTo>
                  <a:pt x="5087" y="0"/>
                </a:moveTo>
                <a:cubicBezTo>
                  <a:pt x="4849" y="0"/>
                  <a:pt x="4612" y="156"/>
                  <a:pt x="4612" y="469"/>
                </a:cubicBezTo>
                <a:lnTo>
                  <a:pt x="4612" y="4595"/>
                </a:lnTo>
                <a:cubicBezTo>
                  <a:pt x="4612" y="4595"/>
                  <a:pt x="4612" y="4618"/>
                  <a:pt x="4612" y="4618"/>
                </a:cubicBezTo>
                <a:cubicBezTo>
                  <a:pt x="2781" y="4896"/>
                  <a:pt x="1622" y="6727"/>
                  <a:pt x="2132" y="8488"/>
                </a:cubicBezTo>
                <a:cubicBezTo>
                  <a:pt x="2294" y="8998"/>
                  <a:pt x="2202" y="9531"/>
                  <a:pt x="1900" y="9971"/>
                </a:cubicBezTo>
                <a:cubicBezTo>
                  <a:pt x="0" y="12567"/>
                  <a:pt x="1877" y="16205"/>
                  <a:pt x="5075" y="16205"/>
                </a:cubicBezTo>
                <a:cubicBezTo>
                  <a:pt x="8274" y="16205"/>
                  <a:pt x="10151" y="12567"/>
                  <a:pt x="8274" y="9971"/>
                </a:cubicBezTo>
                <a:lnTo>
                  <a:pt x="8274" y="9948"/>
                </a:lnTo>
                <a:cubicBezTo>
                  <a:pt x="7972" y="9531"/>
                  <a:pt x="7880" y="8975"/>
                  <a:pt x="8019" y="8465"/>
                </a:cubicBezTo>
                <a:cubicBezTo>
                  <a:pt x="8505" y="6703"/>
                  <a:pt x="7370" y="4919"/>
                  <a:pt x="5562" y="4618"/>
                </a:cubicBezTo>
                <a:lnTo>
                  <a:pt x="5562" y="3668"/>
                </a:lnTo>
                <a:cubicBezTo>
                  <a:pt x="5593" y="3669"/>
                  <a:pt x="5626" y="3669"/>
                  <a:pt x="5660" y="3669"/>
                </a:cubicBezTo>
                <a:cubicBezTo>
                  <a:pt x="6395" y="3669"/>
                  <a:pt x="7608" y="3396"/>
                  <a:pt x="7254" y="1512"/>
                </a:cubicBezTo>
                <a:cubicBezTo>
                  <a:pt x="7021" y="1468"/>
                  <a:pt x="6815" y="1448"/>
                  <a:pt x="6630" y="1448"/>
                </a:cubicBezTo>
                <a:cubicBezTo>
                  <a:pt x="6134" y="1448"/>
                  <a:pt x="5799" y="1594"/>
                  <a:pt x="5562" y="1814"/>
                </a:cubicBezTo>
                <a:lnTo>
                  <a:pt x="5562" y="469"/>
                </a:lnTo>
                <a:cubicBezTo>
                  <a:pt x="5562" y="156"/>
                  <a:pt x="5324" y="0"/>
                  <a:pt x="50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91" name="Google Shape;2391;p61"/>
          <p:cNvGrpSpPr/>
          <p:nvPr/>
        </p:nvGrpSpPr>
        <p:grpSpPr>
          <a:xfrm>
            <a:off x="6991134" y="3430690"/>
            <a:ext cx="385108" cy="339758"/>
            <a:chOff x="6548906" y="3687401"/>
            <a:chExt cx="385108" cy="339758"/>
          </a:xfrm>
        </p:grpSpPr>
        <p:sp>
          <p:nvSpPr>
            <p:cNvPr id="2392" name="Google Shape;2392;p61"/>
            <p:cNvSpPr/>
            <p:nvPr/>
          </p:nvSpPr>
          <p:spPr>
            <a:xfrm>
              <a:off x="6548906" y="3687401"/>
              <a:ext cx="385108" cy="221183"/>
            </a:xfrm>
            <a:custGeom>
              <a:rect b="b" l="l" r="r" t="t"/>
              <a:pathLst>
                <a:path extrusionOk="0" h="10569" w="18402">
                  <a:moveTo>
                    <a:pt x="9204" y="2185"/>
                  </a:moveTo>
                  <a:cubicBezTo>
                    <a:pt x="9456" y="2185"/>
                    <a:pt x="9711" y="2353"/>
                    <a:pt x="9688" y="2689"/>
                  </a:cubicBezTo>
                  <a:lnTo>
                    <a:pt x="9688" y="3593"/>
                  </a:lnTo>
                  <a:cubicBezTo>
                    <a:pt x="9665" y="3883"/>
                    <a:pt x="9439" y="4027"/>
                    <a:pt x="9213" y="4027"/>
                  </a:cubicBezTo>
                  <a:cubicBezTo>
                    <a:pt x="8987" y="4027"/>
                    <a:pt x="8761" y="3883"/>
                    <a:pt x="8738" y="3593"/>
                  </a:cubicBezTo>
                  <a:lnTo>
                    <a:pt x="8738" y="2689"/>
                  </a:lnTo>
                  <a:cubicBezTo>
                    <a:pt x="8703" y="2353"/>
                    <a:pt x="8952" y="2185"/>
                    <a:pt x="9204" y="2185"/>
                  </a:cubicBezTo>
                  <a:close/>
                  <a:moveTo>
                    <a:pt x="6528" y="2993"/>
                  </a:moveTo>
                  <a:cubicBezTo>
                    <a:pt x="6666" y="2993"/>
                    <a:pt x="6805" y="3054"/>
                    <a:pt x="6907" y="3199"/>
                  </a:cubicBezTo>
                  <a:lnTo>
                    <a:pt x="7370" y="3964"/>
                  </a:lnTo>
                  <a:cubicBezTo>
                    <a:pt x="7486" y="4195"/>
                    <a:pt x="7417" y="4473"/>
                    <a:pt x="7185" y="4613"/>
                  </a:cubicBezTo>
                  <a:lnTo>
                    <a:pt x="7185" y="4589"/>
                  </a:lnTo>
                  <a:cubicBezTo>
                    <a:pt x="7105" y="4638"/>
                    <a:pt x="7019" y="4661"/>
                    <a:pt x="6935" y="4661"/>
                  </a:cubicBezTo>
                  <a:cubicBezTo>
                    <a:pt x="6777" y="4661"/>
                    <a:pt x="6627" y="4579"/>
                    <a:pt x="6536" y="4427"/>
                  </a:cubicBezTo>
                  <a:lnTo>
                    <a:pt x="6096" y="3639"/>
                  </a:lnTo>
                  <a:cubicBezTo>
                    <a:pt x="5936" y="3289"/>
                    <a:pt x="6226" y="2993"/>
                    <a:pt x="6528" y="2993"/>
                  </a:cubicBezTo>
                  <a:close/>
                  <a:moveTo>
                    <a:pt x="11887" y="2940"/>
                  </a:moveTo>
                  <a:cubicBezTo>
                    <a:pt x="12205" y="2940"/>
                    <a:pt x="12514" y="3279"/>
                    <a:pt x="12307" y="3662"/>
                  </a:cubicBezTo>
                  <a:lnTo>
                    <a:pt x="12330" y="3662"/>
                  </a:lnTo>
                  <a:lnTo>
                    <a:pt x="11866" y="4427"/>
                  </a:lnTo>
                  <a:cubicBezTo>
                    <a:pt x="11765" y="4602"/>
                    <a:pt x="11615" y="4673"/>
                    <a:pt x="11467" y="4673"/>
                  </a:cubicBezTo>
                  <a:cubicBezTo>
                    <a:pt x="11145" y="4673"/>
                    <a:pt x="10833" y="4329"/>
                    <a:pt x="11055" y="3964"/>
                  </a:cubicBezTo>
                  <a:lnTo>
                    <a:pt x="11496" y="3176"/>
                  </a:lnTo>
                  <a:cubicBezTo>
                    <a:pt x="11597" y="3010"/>
                    <a:pt x="11743" y="2940"/>
                    <a:pt x="11887" y="2940"/>
                  </a:cubicBezTo>
                  <a:close/>
                  <a:moveTo>
                    <a:pt x="4506" y="4910"/>
                  </a:moveTo>
                  <a:cubicBezTo>
                    <a:pt x="4584" y="4910"/>
                    <a:pt x="4667" y="4932"/>
                    <a:pt x="4752" y="4983"/>
                  </a:cubicBezTo>
                  <a:lnTo>
                    <a:pt x="5540" y="5424"/>
                  </a:lnTo>
                  <a:cubicBezTo>
                    <a:pt x="5771" y="5563"/>
                    <a:pt x="5841" y="5841"/>
                    <a:pt x="5702" y="6073"/>
                  </a:cubicBezTo>
                  <a:cubicBezTo>
                    <a:pt x="5623" y="6230"/>
                    <a:pt x="5458" y="6313"/>
                    <a:pt x="5287" y="6313"/>
                  </a:cubicBezTo>
                  <a:cubicBezTo>
                    <a:pt x="5208" y="6313"/>
                    <a:pt x="5127" y="6295"/>
                    <a:pt x="5053" y="6258"/>
                  </a:cubicBezTo>
                  <a:lnTo>
                    <a:pt x="4288" y="5794"/>
                  </a:lnTo>
                  <a:cubicBezTo>
                    <a:pt x="3820" y="5541"/>
                    <a:pt x="4091" y="4910"/>
                    <a:pt x="4506" y="4910"/>
                  </a:cubicBezTo>
                  <a:close/>
                  <a:moveTo>
                    <a:pt x="13920" y="4895"/>
                  </a:moveTo>
                  <a:cubicBezTo>
                    <a:pt x="14353" y="4895"/>
                    <a:pt x="14640" y="5566"/>
                    <a:pt x="14138" y="5818"/>
                  </a:cubicBezTo>
                  <a:lnTo>
                    <a:pt x="13350" y="6258"/>
                  </a:lnTo>
                  <a:cubicBezTo>
                    <a:pt x="13274" y="6303"/>
                    <a:pt x="13193" y="6324"/>
                    <a:pt x="13114" y="6324"/>
                  </a:cubicBezTo>
                  <a:cubicBezTo>
                    <a:pt x="12951" y="6324"/>
                    <a:pt x="12794" y="6236"/>
                    <a:pt x="12701" y="6096"/>
                  </a:cubicBezTo>
                  <a:cubicBezTo>
                    <a:pt x="12562" y="5864"/>
                    <a:pt x="12654" y="5563"/>
                    <a:pt x="12886" y="5447"/>
                  </a:cubicBezTo>
                  <a:lnTo>
                    <a:pt x="13651" y="4983"/>
                  </a:lnTo>
                  <a:cubicBezTo>
                    <a:pt x="13743" y="4922"/>
                    <a:pt x="13835" y="4895"/>
                    <a:pt x="13920" y="4895"/>
                  </a:cubicBezTo>
                  <a:close/>
                  <a:moveTo>
                    <a:pt x="10644" y="6184"/>
                  </a:moveTo>
                  <a:cubicBezTo>
                    <a:pt x="11002" y="6184"/>
                    <a:pt x="11307" y="6605"/>
                    <a:pt x="11032" y="6953"/>
                  </a:cubicBezTo>
                  <a:lnTo>
                    <a:pt x="9549" y="8436"/>
                  </a:lnTo>
                  <a:cubicBezTo>
                    <a:pt x="9451" y="8524"/>
                    <a:pt x="9344" y="8561"/>
                    <a:pt x="9241" y="8561"/>
                  </a:cubicBezTo>
                  <a:cubicBezTo>
                    <a:pt x="8881" y="8561"/>
                    <a:pt x="8570" y="8107"/>
                    <a:pt x="8877" y="7764"/>
                  </a:cubicBezTo>
                  <a:lnTo>
                    <a:pt x="10360" y="6281"/>
                  </a:lnTo>
                  <a:cubicBezTo>
                    <a:pt x="10452" y="6213"/>
                    <a:pt x="10550" y="6184"/>
                    <a:pt x="10644" y="6184"/>
                  </a:cubicBezTo>
                  <a:close/>
                  <a:moveTo>
                    <a:pt x="4682" y="7625"/>
                  </a:moveTo>
                  <a:cubicBezTo>
                    <a:pt x="5331" y="7625"/>
                    <a:pt x="5331" y="8575"/>
                    <a:pt x="4682" y="8575"/>
                  </a:cubicBezTo>
                  <a:lnTo>
                    <a:pt x="3801" y="8575"/>
                  </a:lnTo>
                  <a:cubicBezTo>
                    <a:pt x="3152" y="8575"/>
                    <a:pt x="3152" y="7625"/>
                    <a:pt x="3801" y="7625"/>
                  </a:cubicBezTo>
                  <a:close/>
                  <a:moveTo>
                    <a:pt x="14624" y="7625"/>
                  </a:moveTo>
                  <a:cubicBezTo>
                    <a:pt x="15250" y="7625"/>
                    <a:pt x="15250" y="8575"/>
                    <a:pt x="14624" y="8575"/>
                  </a:cubicBezTo>
                  <a:lnTo>
                    <a:pt x="13720" y="8575"/>
                  </a:lnTo>
                  <a:cubicBezTo>
                    <a:pt x="13095" y="8575"/>
                    <a:pt x="13095" y="7625"/>
                    <a:pt x="13720" y="7625"/>
                  </a:cubicBezTo>
                  <a:close/>
                  <a:moveTo>
                    <a:pt x="9201" y="1"/>
                  </a:moveTo>
                  <a:cubicBezTo>
                    <a:pt x="3871" y="1"/>
                    <a:pt x="1" y="5076"/>
                    <a:pt x="1391" y="10221"/>
                  </a:cubicBezTo>
                  <a:cubicBezTo>
                    <a:pt x="1438" y="10430"/>
                    <a:pt x="1623" y="10569"/>
                    <a:pt x="1832" y="10569"/>
                  </a:cubicBezTo>
                  <a:lnTo>
                    <a:pt x="16571" y="10569"/>
                  </a:lnTo>
                  <a:cubicBezTo>
                    <a:pt x="16780" y="10569"/>
                    <a:pt x="16965" y="10430"/>
                    <a:pt x="17011" y="10221"/>
                  </a:cubicBezTo>
                  <a:cubicBezTo>
                    <a:pt x="18402" y="5076"/>
                    <a:pt x="14532" y="1"/>
                    <a:pt x="92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1"/>
            <p:cNvSpPr/>
            <p:nvPr/>
          </p:nvSpPr>
          <p:spPr>
            <a:xfrm>
              <a:off x="6711952" y="3926539"/>
              <a:ext cx="107337" cy="99908"/>
            </a:xfrm>
            <a:custGeom>
              <a:rect b="b" l="l" r="r" t="t"/>
              <a:pathLst>
                <a:path extrusionOk="0" h="4774" w="5129">
                  <a:moveTo>
                    <a:pt x="1293" y="1"/>
                  </a:moveTo>
                  <a:cubicBezTo>
                    <a:pt x="1045" y="1"/>
                    <a:pt x="799" y="158"/>
                    <a:pt x="738" y="463"/>
                  </a:cubicBezTo>
                  <a:lnTo>
                    <a:pt x="66" y="4194"/>
                  </a:lnTo>
                  <a:cubicBezTo>
                    <a:pt x="1" y="4547"/>
                    <a:pt x="267" y="4752"/>
                    <a:pt x="532" y="4752"/>
                  </a:cubicBezTo>
                  <a:cubicBezTo>
                    <a:pt x="738" y="4752"/>
                    <a:pt x="943" y="4629"/>
                    <a:pt x="993" y="4356"/>
                  </a:cubicBezTo>
                  <a:lnTo>
                    <a:pt x="1387" y="2247"/>
                  </a:lnTo>
                  <a:cubicBezTo>
                    <a:pt x="1387" y="2247"/>
                    <a:pt x="2013" y="4379"/>
                    <a:pt x="2013" y="4402"/>
                  </a:cubicBezTo>
                  <a:cubicBezTo>
                    <a:pt x="2103" y="4651"/>
                    <a:pt x="2327" y="4773"/>
                    <a:pt x="2550" y="4773"/>
                  </a:cubicBezTo>
                  <a:cubicBezTo>
                    <a:pt x="2785" y="4773"/>
                    <a:pt x="3019" y="4640"/>
                    <a:pt x="3102" y="4379"/>
                  </a:cubicBezTo>
                  <a:lnTo>
                    <a:pt x="3705" y="2224"/>
                  </a:lnTo>
                  <a:lnTo>
                    <a:pt x="4122" y="4379"/>
                  </a:lnTo>
                  <a:cubicBezTo>
                    <a:pt x="4161" y="4647"/>
                    <a:pt x="4362" y="4766"/>
                    <a:pt x="4568" y="4766"/>
                  </a:cubicBezTo>
                  <a:cubicBezTo>
                    <a:pt x="4843" y="4766"/>
                    <a:pt x="5128" y="4552"/>
                    <a:pt x="5049" y="4194"/>
                  </a:cubicBezTo>
                  <a:lnTo>
                    <a:pt x="4330" y="463"/>
                  </a:lnTo>
                  <a:cubicBezTo>
                    <a:pt x="4270" y="161"/>
                    <a:pt x="4022" y="4"/>
                    <a:pt x="3775" y="4"/>
                  </a:cubicBezTo>
                  <a:cubicBezTo>
                    <a:pt x="3546" y="4"/>
                    <a:pt x="3319" y="138"/>
                    <a:pt x="3241" y="416"/>
                  </a:cubicBezTo>
                  <a:lnTo>
                    <a:pt x="2546" y="2826"/>
                  </a:lnTo>
                  <a:cubicBezTo>
                    <a:pt x="2546" y="2826"/>
                    <a:pt x="1827" y="393"/>
                    <a:pt x="1827" y="393"/>
                  </a:cubicBezTo>
                  <a:cubicBezTo>
                    <a:pt x="1739" y="129"/>
                    <a:pt x="1516" y="1"/>
                    <a:pt x="12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1"/>
            <p:cNvSpPr/>
            <p:nvPr/>
          </p:nvSpPr>
          <p:spPr>
            <a:xfrm>
              <a:off x="6839191" y="3926016"/>
              <a:ext cx="20865" cy="101143"/>
            </a:xfrm>
            <a:custGeom>
              <a:rect b="b" l="l" r="r" t="t"/>
              <a:pathLst>
                <a:path extrusionOk="0" h="4833" w="997">
                  <a:moveTo>
                    <a:pt x="498" y="1"/>
                  </a:moveTo>
                  <a:lnTo>
                    <a:pt x="498" y="24"/>
                  </a:lnTo>
                  <a:cubicBezTo>
                    <a:pt x="243" y="24"/>
                    <a:pt x="35" y="209"/>
                    <a:pt x="35" y="488"/>
                  </a:cubicBezTo>
                  <a:lnTo>
                    <a:pt x="35" y="4311"/>
                  </a:lnTo>
                  <a:cubicBezTo>
                    <a:pt x="0" y="4659"/>
                    <a:pt x="249" y="4833"/>
                    <a:pt x="498" y="4833"/>
                  </a:cubicBezTo>
                  <a:cubicBezTo>
                    <a:pt x="747" y="4833"/>
                    <a:pt x="997" y="4659"/>
                    <a:pt x="962" y="4311"/>
                  </a:cubicBezTo>
                  <a:lnTo>
                    <a:pt x="962" y="488"/>
                  </a:lnTo>
                  <a:cubicBezTo>
                    <a:pt x="962" y="209"/>
                    <a:pt x="753" y="1"/>
                    <a:pt x="4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1"/>
            <p:cNvSpPr/>
            <p:nvPr/>
          </p:nvSpPr>
          <p:spPr>
            <a:xfrm>
              <a:off x="6623596" y="3926476"/>
              <a:ext cx="80048" cy="99971"/>
            </a:xfrm>
            <a:custGeom>
              <a:rect b="b" l="l" r="r" t="t"/>
              <a:pathLst>
                <a:path extrusionOk="0" h="4777" w="3825">
                  <a:moveTo>
                    <a:pt x="1600" y="929"/>
                  </a:moveTo>
                  <a:cubicBezTo>
                    <a:pt x="2133" y="929"/>
                    <a:pt x="2133" y="1740"/>
                    <a:pt x="1600" y="1740"/>
                  </a:cubicBezTo>
                  <a:lnTo>
                    <a:pt x="951" y="1740"/>
                  </a:lnTo>
                  <a:lnTo>
                    <a:pt x="951" y="929"/>
                  </a:lnTo>
                  <a:close/>
                  <a:moveTo>
                    <a:pt x="1785" y="2714"/>
                  </a:moveTo>
                  <a:cubicBezTo>
                    <a:pt x="2527" y="2714"/>
                    <a:pt x="2527" y="3826"/>
                    <a:pt x="1785" y="3826"/>
                  </a:cubicBezTo>
                  <a:lnTo>
                    <a:pt x="951" y="3826"/>
                  </a:lnTo>
                  <a:lnTo>
                    <a:pt x="951" y="2714"/>
                  </a:lnTo>
                  <a:close/>
                  <a:moveTo>
                    <a:pt x="449" y="0"/>
                  </a:moveTo>
                  <a:cubicBezTo>
                    <a:pt x="190" y="0"/>
                    <a:pt x="1" y="222"/>
                    <a:pt x="1" y="466"/>
                  </a:cubicBezTo>
                  <a:lnTo>
                    <a:pt x="1" y="4313"/>
                  </a:lnTo>
                  <a:cubicBezTo>
                    <a:pt x="1" y="4568"/>
                    <a:pt x="209" y="4776"/>
                    <a:pt x="487" y="4776"/>
                  </a:cubicBezTo>
                  <a:lnTo>
                    <a:pt x="1785" y="4776"/>
                  </a:lnTo>
                  <a:cubicBezTo>
                    <a:pt x="3199" y="4776"/>
                    <a:pt x="3825" y="2992"/>
                    <a:pt x="2735" y="2088"/>
                  </a:cubicBezTo>
                  <a:cubicBezTo>
                    <a:pt x="2874" y="1879"/>
                    <a:pt x="2944" y="1601"/>
                    <a:pt x="2944" y="1346"/>
                  </a:cubicBezTo>
                  <a:cubicBezTo>
                    <a:pt x="2944" y="618"/>
                    <a:pt x="2363" y="1"/>
                    <a:pt x="1640" y="1"/>
                  </a:cubicBezTo>
                  <a:cubicBezTo>
                    <a:pt x="1626" y="1"/>
                    <a:pt x="1613" y="2"/>
                    <a:pt x="1600" y="2"/>
                  </a:cubicBezTo>
                  <a:lnTo>
                    <a:pt x="487" y="2"/>
                  </a:lnTo>
                  <a:cubicBezTo>
                    <a:pt x="474" y="1"/>
                    <a:pt x="462" y="0"/>
                    <a:pt x="4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6" name="Google Shape;2396;p61"/>
          <p:cNvGrpSpPr/>
          <p:nvPr/>
        </p:nvGrpSpPr>
        <p:grpSpPr>
          <a:xfrm>
            <a:off x="6252691" y="3432574"/>
            <a:ext cx="369601" cy="335991"/>
            <a:chOff x="5896093" y="3700752"/>
            <a:chExt cx="369601" cy="335991"/>
          </a:xfrm>
        </p:grpSpPr>
        <p:sp>
          <p:nvSpPr>
            <p:cNvPr id="2397" name="Google Shape;2397;p61"/>
            <p:cNvSpPr/>
            <p:nvPr/>
          </p:nvSpPr>
          <p:spPr>
            <a:xfrm>
              <a:off x="5896093" y="3700752"/>
              <a:ext cx="298301" cy="281056"/>
            </a:xfrm>
            <a:custGeom>
              <a:rect b="b" l="l" r="r" t="t"/>
              <a:pathLst>
                <a:path extrusionOk="0" h="13430" w="14254">
                  <a:moveTo>
                    <a:pt x="6223" y="1866"/>
                  </a:moveTo>
                  <a:cubicBezTo>
                    <a:pt x="6461" y="1866"/>
                    <a:pt x="6698" y="2028"/>
                    <a:pt x="6698" y="2352"/>
                  </a:cubicBezTo>
                  <a:lnTo>
                    <a:pt x="6698" y="2700"/>
                  </a:lnTo>
                  <a:cubicBezTo>
                    <a:pt x="7162" y="2723"/>
                    <a:pt x="7510" y="3117"/>
                    <a:pt x="7510" y="3581"/>
                  </a:cubicBezTo>
                  <a:lnTo>
                    <a:pt x="7510" y="3928"/>
                  </a:lnTo>
                  <a:cubicBezTo>
                    <a:pt x="7533" y="4276"/>
                    <a:pt x="7284" y="4450"/>
                    <a:pt x="7035" y="4450"/>
                  </a:cubicBezTo>
                  <a:cubicBezTo>
                    <a:pt x="6785" y="4450"/>
                    <a:pt x="6536" y="4276"/>
                    <a:pt x="6559" y="3928"/>
                  </a:cubicBezTo>
                  <a:lnTo>
                    <a:pt x="6559" y="3650"/>
                  </a:lnTo>
                  <a:cubicBezTo>
                    <a:pt x="6096" y="3604"/>
                    <a:pt x="5748" y="3233"/>
                    <a:pt x="5748" y="2769"/>
                  </a:cubicBezTo>
                  <a:lnTo>
                    <a:pt x="5748" y="2352"/>
                  </a:lnTo>
                  <a:cubicBezTo>
                    <a:pt x="5748" y="2028"/>
                    <a:pt x="5986" y="1866"/>
                    <a:pt x="6223" y="1866"/>
                  </a:cubicBezTo>
                  <a:close/>
                  <a:moveTo>
                    <a:pt x="8934" y="1"/>
                  </a:moveTo>
                  <a:cubicBezTo>
                    <a:pt x="6853" y="1"/>
                    <a:pt x="4778" y="797"/>
                    <a:pt x="3199" y="2375"/>
                  </a:cubicBezTo>
                  <a:cubicBezTo>
                    <a:pt x="186" y="5388"/>
                    <a:pt x="1" y="10209"/>
                    <a:pt x="2805" y="13430"/>
                  </a:cubicBezTo>
                  <a:lnTo>
                    <a:pt x="5447" y="10788"/>
                  </a:lnTo>
                  <a:lnTo>
                    <a:pt x="5447" y="6083"/>
                  </a:lnTo>
                  <a:lnTo>
                    <a:pt x="5424" y="6083"/>
                  </a:lnTo>
                  <a:cubicBezTo>
                    <a:pt x="5424" y="5829"/>
                    <a:pt x="5632" y="5620"/>
                    <a:pt x="5911" y="5620"/>
                  </a:cubicBezTo>
                  <a:lnTo>
                    <a:pt x="10615" y="5620"/>
                  </a:lnTo>
                  <a:lnTo>
                    <a:pt x="14254" y="1981"/>
                  </a:lnTo>
                  <a:cubicBezTo>
                    <a:pt x="12720" y="658"/>
                    <a:pt x="10824" y="1"/>
                    <a:pt x="89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1"/>
            <p:cNvSpPr/>
            <p:nvPr/>
          </p:nvSpPr>
          <p:spPr>
            <a:xfrm>
              <a:off x="6010085" y="3926518"/>
              <a:ext cx="21" cy="21"/>
            </a:xfrm>
            <a:custGeom>
              <a:rect b="b" l="l" r="r" t="t"/>
              <a:pathLst>
                <a:path extrusionOk="0" h="1" w="1">
                  <a:moveTo>
                    <a:pt x="0" y="0"/>
                  </a:moveTo>
                  <a:lnTo>
                    <a:pt x="0" y="0"/>
                  </a:lnTo>
                  <a:close/>
                  <a:moveTo>
                    <a:pt x="0" y="0"/>
                  </a:move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1"/>
            <p:cNvSpPr/>
            <p:nvPr/>
          </p:nvSpPr>
          <p:spPr>
            <a:xfrm>
              <a:off x="5968356" y="3756273"/>
              <a:ext cx="297338" cy="280470"/>
            </a:xfrm>
            <a:custGeom>
              <a:rect b="b" l="l" r="r" t="t"/>
              <a:pathLst>
                <a:path extrusionOk="0" h="13402" w="14208">
                  <a:moveTo>
                    <a:pt x="11450" y="1"/>
                  </a:moveTo>
                  <a:lnTo>
                    <a:pt x="8483" y="2990"/>
                  </a:lnTo>
                  <a:cubicBezTo>
                    <a:pt x="8668" y="3036"/>
                    <a:pt x="8831" y="3222"/>
                    <a:pt x="8808" y="3430"/>
                  </a:cubicBezTo>
                  <a:lnTo>
                    <a:pt x="8808" y="4357"/>
                  </a:lnTo>
                  <a:lnTo>
                    <a:pt x="9526" y="4357"/>
                  </a:lnTo>
                  <a:cubicBezTo>
                    <a:pt x="10685" y="4357"/>
                    <a:pt x="11612" y="5284"/>
                    <a:pt x="11612" y="6443"/>
                  </a:cubicBezTo>
                  <a:cubicBezTo>
                    <a:pt x="11612" y="7602"/>
                    <a:pt x="10685" y="8529"/>
                    <a:pt x="9526" y="8529"/>
                  </a:cubicBezTo>
                  <a:lnTo>
                    <a:pt x="8738" y="8529"/>
                  </a:lnTo>
                  <a:cubicBezTo>
                    <a:pt x="8437" y="9989"/>
                    <a:pt x="7139" y="11032"/>
                    <a:pt x="5633" y="11032"/>
                  </a:cubicBezTo>
                  <a:lnTo>
                    <a:pt x="5169" y="11032"/>
                  </a:lnTo>
                  <a:cubicBezTo>
                    <a:pt x="3918" y="11032"/>
                    <a:pt x="2782" y="10314"/>
                    <a:pt x="2272" y="9201"/>
                  </a:cubicBezTo>
                  <a:lnTo>
                    <a:pt x="1" y="11449"/>
                  </a:lnTo>
                  <a:cubicBezTo>
                    <a:pt x="1527" y="12756"/>
                    <a:pt x="3407" y="13402"/>
                    <a:pt x="5281" y="13402"/>
                  </a:cubicBezTo>
                  <a:cubicBezTo>
                    <a:pt x="7362" y="13402"/>
                    <a:pt x="9436" y="12605"/>
                    <a:pt x="11009" y="11032"/>
                  </a:cubicBezTo>
                  <a:cubicBezTo>
                    <a:pt x="14022" y="8019"/>
                    <a:pt x="14207" y="3222"/>
                    <a:pt x="114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1"/>
            <p:cNvSpPr/>
            <p:nvPr/>
          </p:nvSpPr>
          <p:spPr>
            <a:xfrm>
              <a:off x="6029485" y="3838246"/>
              <a:ext cx="103800" cy="129018"/>
            </a:xfrm>
            <a:custGeom>
              <a:rect b="b" l="l" r="r" t="t"/>
              <a:pathLst>
                <a:path extrusionOk="0" h="6165" w="4960">
                  <a:moveTo>
                    <a:pt x="0" y="0"/>
                  </a:moveTo>
                  <a:lnTo>
                    <a:pt x="0" y="3940"/>
                  </a:lnTo>
                  <a:cubicBezTo>
                    <a:pt x="0" y="5168"/>
                    <a:pt x="997" y="6165"/>
                    <a:pt x="2248" y="6165"/>
                  </a:cubicBezTo>
                  <a:lnTo>
                    <a:pt x="2712" y="6165"/>
                  </a:lnTo>
                  <a:cubicBezTo>
                    <a:pt x="3940" y="6165"/>
                    <a:pt x="4936" y="5168"/>
                    <a:pt x="4960" y="3940"/>
                  </a:cubicBezTo>
                  <a:lnTo>
                    <a:pt x="49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1"/>
            <p:cNvSpPr/>
            <p:nvPr/>
          </p:nvSpPr>
          <p:spPr>
            <a:xfrm>
              <a:off x="6153146" y="3867335"/>
              <a:ext cx="38339" cy="47547"/>
            </a:xfrm>
            <a:custGeom>
              <a:rect b="b" l="l" r="r" t="t"/>
              <a:pathLst>
                <a:path extrusionOk="0" h="2272" w="1832">
                  <a:moveTo>
                    <a:pt x="1" y="1"/>
                  </a:moveTo>
                  <a:lnTo>
                    <a:pt x="1" y="2272"/>
                  </a:lnTo>
                  <a:lnTo>
                    <a:pt x="696" y="2272"/>
                  </a:lnTo>
                  <a:cubicBezTo>
                    <a:pt x="1322" y="2272"/>
                    <a:pt x="1832" y="1762"/>
                    <a:pt x="1832" y="1136"/>
                  </a:cubicBezTo>
                  <a:cubicBezTo>
                    <a:pt x="1832" y="511"/>
                    <a:pt x="1322" y="1"/>
                    <a:pt x="6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2" name="Google Shape;2402;p61"/>
          <p:cNvGrpSpPr/>
          <p:nvPr/>
        </p:nvGrpSpPr>
        <p:grpSpPr>
          <a:xfrm>
            <a:off x="5532696" y="3431203"/>
            <a:ext cx="317198" cy="338733"/>
            <a:chOff x="5273856" y="3675577"/>
            <a:chExt cx="317198" cy="338733"/>
          </a:xfrm>
        </p:grpSpPr>
        <p:sp>
          <p:nvSpPr>
            <p:cNvPr id="2403" name="Google Shape;2403;p61"/>
            <p:cNvSpPr/>
            <p:nvPr/>
          </p:nvSpPr>
          <p:spPr>
            <a:xfrm>
              <a:off x="5273856" y="3725719"/>
              <a:ext cx="156182" cy="65001"/>
            </a:xfrm>
            <a:custGeom>
              <a:rect b="b" l="l" r="r" t="t"/>
              <a:pathLst>
                <a:path extrusionOk="0" h="3106" w="7463">
                  <a:moveTo>
                    <a:pt x="1066" y="1"/>
                  </a:moveTo>
                  <a:cubicBezTo>
                    <a:pt x="487" y="1"/>
                    <a:pt x="0" y="487"/>
                    <a:pt x="0" y="1067"/>
                  </a:cubicBezTo>
                  <a:lnTo>
                    <a:pt x="0" y="3106"/>
                  </a:lnTo>
                  <a:lnTo>
                    <a:pt x="1831" y="3106"/>
                  </a:lnTo>
                  <a:lnTo>
                    <a:pt x="1159" y="2086"/>
                  </a:lnTo>
                  <a:cubicBezTo>
                    <a:pt x="910" y="1722"/>
                    <a:pt x="1231" y="1357"/>
                    <a:pt x="1569" y="1357"/>
                  </a:cubicBezTo>
                  <a:cubicBezTo>
                    <a:pt x="1704" y="1357"/>
                    <a:pt x="1841" y="1415"/>
                    <a:pt x="1947" y="1553"/>
                  </a:cubicBezTo>
                  <a:lnTo>
                    <a:pt x="2990" y="3083"/>
                  </a:lnTo>
                  <a:lnTo>
                    <a:pt x="5075" y="3083"/>
                  </a:lnTo>
                  <a:lnTo>
                    <a:pt x="4612" y="2457"/>
                  </a:lnTo>
                  <a:cubicBezTo>
                    <a:pt x="4342" y="2086"/>
                    <a:pt x="4674" y="1690"/>
                    <a:pt x="5018" y="1690"/>
                  </a:cubicBezTo>
                  <a:cubicBezTo>
                    <a:pt x="5146" y="1690"/>
                    <a:pt x="5276" y="1745"/>
                    <a:pt x="5377" y="1878"/>
                  </a:cubicBezTo>
                  <a:lnTo>
                    <a:pt x="6234" y="3083"/>
                  </a:lnTo>
                  <a:lnTo>
                    <a:pt x="7463" y="3083"/>
                  </a:lnTo>
                  <a:lnTo>
                    <a:pt x="6953" y="1901"/>
                  </a:lnTo>
                  <a:cubicBezTo>
                    <a:pt x="6605" y="1090"/>
                    <a:pt x="5817" y="557"/>
                    <a:pt x="4936" y="557"/>
                  </a:cubicBezTo>
                  <a:cubicBezTo>
                    <a:pt x="4774" y="557"/>
                    <a:pt x="4612" y="603"/>
                    <a:pt x="4519" y="719"/>
                  </a:cubicBezTo>
                  <a:cubicBezTo>
                    <a:pt x="4222" y="988"/>
                    <a:pt x="3854" y="1116"/>
                    <a:pt x="3491" y="1116"/>
                  </a:cubicBezTo>
                  <a:cubicBezTo>
                    <a:pt x="2946" y="1116"/>
                    <a:pt x="2410" y="830"/>
                    <a:pt x="2132" y="302"/>
                  </a:cubicBezTo>
                  <a:cubicBezTo>
                    <a:pt x="2040" y="116"/>
                    <a:pt x="1831" y="1"/>
                    <a:pt x="162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1"/>
            <p:cNvSpPr/>
            <p:nvPr/>
          </p:nvSpPr>
          <p:spPr>
            <a:xfrm>
              <a:off x="5347081" y="3966281"/>
              <a:ext cx="152310" cy="48029"/>
            </a:xfrm>
            <a:custGeom>
              <a:rect b="b" l="l" r="r" t="t"/>
              <a:pathLst>
                <a:path extrusionOk="0" h="2295" w="7278">
                  <a:moveTo>
                    <a:pt x="7278" y="0"/>
                  </a:moveTo>
                  <a:cubicBezTo>
                    <a:pt x="6582" y="255"/>
                    <a:pt x="5841" y="371"/>
                    <a:pt x="5099" y="371"/>
                  </a:cubicBezTo>
                  <a:lnTo>
                    <a:pt x="2202" y="371"/>
                  </a:lnTo>
                  <a:cubicBezTo>
                    <a:pt x="1461" y="371"/>
                    <a:pt x="719" y="255"/>
                    <a:pt x="24" y="24"/>
                  </a:cubicBezTo>
                  <a:lnTo>
                    <a:pt x="24" y="1669"/>
                  </a:lnTo>
                  <a:cubicBezTo>
                    <a:pt x="1" y="2017"/>
                    <a:pt x="302" y="2295"/>
                    <a:pt x="649" y="2295"/>
                  </a:cubicBezTo>
                  <a:lnTo>
                    <a:pt x="6652" y="2295"/>
                  </a:lnTo>
                  <a:cubicBezTo>
                    <a:pt x="6999" y="2295"/>
                    <a:pt x="7278" y="2017"/>
                    <a:pt x="7278" y="1669"/>
                  </a:cubicBezTo>
                  <a:lnTo>
                    <a:pt x="727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1"/>
            <p:cNvSpPr/>
            <p:nvPr/>
          </p:nvSpPr>
          <p:spPr>
            <a:xfrm>
              <a:off x="5273856" y="3810099"/>
              <a:ext cx="299263" cy="144086"/>
            </a:xfrm>
            <a:custGeom>
              <a:rect b="b" l="l" r="r" t="t"/>
              <a:pathLst>
                <a:path extrusionOk="0" h="6885" w="14300">
                  <a:moveTo>
                    <a:pt x="0" y="1"/>
                  </a:moveTo>
                  <a:lnTo>
                    <a:pt x="0" y="1206"/>
                  </a:lnTo>
                  <a:cubicBezTo>
                    <a:pt x="0" y="4335"/>
                    <a:pt x="2549" y="6884"/>
                    <a:pt x="5701" y="6884"/>
                  </a:cubicBezTo>
                  <a:lnTo>
                    <a:pt x="8598" y="6884"/>
                  </a:lnTo>
                  <a:cubicBezTo>
                    <a:pt x="11727" y="6884"/>
                    <a:pt x="14299" y="4335"/>
                    <a:pt x="14299" y="1183"/>
                  </a:cubicBezTo>
                  <a:lnTo>
                    <a:pt x="142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1"/>
            <p:cNvSpPr/>
            <p:nvPr/>
          </p:nvSpPr>
          <p:spPr>
            <a:xfrm>
              <a:off x="5472688" y="3675577"/>
              <a:ext cx="50477" cy="32228"/>
            </a:xfrm>
            <a:custGeom>
              <a:rect b="b" l="l" r="r" t="t"/>
              <a:pathLst>
                <a:path extrusionOk="0" h="1540" w="2412">
                  <a:moveTo>
                    <a:pt x="769" y="0"/>
                  </a:moveTo>
                  <a:cubicBezTo>
                    <a:pt x="675" y="0"/>
                    <a:pt x="580" y="42"/>
                    <a:pt x="511" y="125"/>
                  </a:cubicBezTo>
                  <a:cubicBezTo>
                    <a:pt x="256" y="542"/>
                    <a:pt x="70" y="1029"/>
                    <a:pt x="1" y="1539"/>
                  </a:cubicBezTo>
                  <a:lnTo>
                    <a:pt x="2411" y="1539"/>
                  </a:lnTo>
                  <a:lnTo>
                    <a:pt x="951" y="56"/>
                  </a:lnTo>
                  <a:cubicBezTo>
                    <a:pt x="895" y="19"/>
                    <a:pt x="832" y="0"/>
                    <a:pt x="76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1"/>
            <p:cNvSpPr/>
            <p:nvPr/>
          </p:nvSpPr>
          <p:spPr>
            <a:xfrm>
              <a:off x="5473190" y="3728146"/>
              <a:ext cx="49975" cy="35430"/>
            </a:xfrm>
            <a:custGeom>
              <a:rect b="b" l="l" r="r" t="t"/>
              <a:pathLst>
                <a:path extrusionOk="0" h="1693" w="2388">
                  <a:moveTo>
                    <a:pt x="0" y="0"/>
                  </a:moveTo>
                  <a:cubicBezTo>
                    <a:pt x="70" y="603"/>
                    <a:pt x="325" y="1182"/>
                    <a:pt x="695" y="1669"/>
                  </a:cubicBezTo>
                  <a:lnTo>
                    <a:pt x="695" y="1692"/>
                  </a:lnTo>
                  <a:lnTo>
                    <a:pt x="23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1"/>
            <p:cNvSpPr/>
            <p:nvPr/>
          </p:nvSpPr>
          <p:spPr>
            <a:xfrm>
              <a:off x="5501798" y="3742210"/>
              <a:ext cx="35430" cy="49975"/>
            </a:xfrm>
            <a:custGeom>
              <a:rect b="b" l="l" r="r" t="t"/>
              <a:pathLst>
                <a:path extrusionOk="0" h="2388" w="1693">
                  <a:moveTo>
                    <a:pt x="1692" y="0"/>
                  </a:moveTo>
                  <a:lnTo>
                    <a:pt x="0" y="1692"/>
                  </a:lnTo>
                  <a:cubicBezTo>
                    <a:pt x="487" y="2063"/>
                    <a:pt x="1067" y="2318"/>
                    <a:pt x="1692" y="2388"/>
                  </a:cubicBezTo>
                  <a:lnTo>
                    <a:pt x="16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1"/>
            <p:cNvSpPr/>
            <p:nvPr/>
          </p:nvSpPr>
          <p:spPr>
            <a:xfrm>
              <a:off x="5557570" y="3742691"/>
              <a:ext cx="33484" cy="49975"/>
            </a:xfrm>
            <a:custGeom>
              <a:rect b="b" l="l" r="r" t="t"/>
              <a:pathLst>
                <a:path extrusionOk="0" h="2388" w="1600">
                  <a:moveTo>
                    <a:pt x="1" y="1"/>
                  </a:moveTo>
                  <a:lnTo>
                    <a:pt x="1" y="2388"/>
                  </a:lnTo>
                  <a:cubicBezTo>
                    <a:pt x="510" y="2318"/>
                    <a:pt x="997" y="2156"/>
                    <a:pt x="1437" y="1878"/>
                  </a:cubicBezTo>
                  <a:cubicBezTo>
                    <a:pt x="1577" y="1785"/>
                    <a:pt x="1600" y="1577"/>
                    <a:pt x="1484" y="1461"/>
                  </a:cubicBezTo>
                  <a:lnTo>
                    <a:pt x="1461" y="143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0" name="Google Shape;2410;p61"/>
          <p:cNvSpPr/>
          <p:nvPr/>
        </p:nvSpPr>
        <p:spPr>
          <a:xfrm>
            <a:off x="4780922" y="3430293"/>
            <a:ext cx="328352" cy="340553"/>
          </a:xfrm>
          <a:custGeom>
            <a:rect b="b" l="l" r="r" t="t"/>
            <a:pathLst>
              <a:path extrusionOk="0" h="16273" w="15690">
                <a:moveTo>
                  <a:pt x="7804" y="0"/>
                </a:moveTo>
                <a:cubicBezTo>
                  <a:pt x="7095" y="0"/>
                  <a:pt x="6383" y="362"/>
                  <a:pt x="6002" y="1161"/>
                </a:cubicBezTo>
                <a:lnTo>
                  <a:pt x="7439" y="1161"/>
                </a:lnTo>
                <a:cubicBezTo>
                  <a:pt x="8057" y="1161"/>
                  <a:pt x="8065" y="2088"/>
                  <a:pt x="7462" y="2088"/>
                </a:cubicBezTo>
                <a:cubicBezTo>
                  <a:pt x="7454" y="2088"/>
                  <a:pt x="7447" y="2088"/>
                  <a:pt x="7439" y="2088"/>
                </a:cubicBezTo>
                <a:lnTo>
                  <a:pt x="5794" y="2088"/>
                </a:lnTo>
                <a:lnTo>
                  <a:pt x="5794" y="3246"/>
                </a:lnTo>
                <a:lnTo>
                  <a:pt x="7439" y="3246"/>
                </a:lnTo>
                <a:cubicBezTo>
                  <a:pt x="8057" y="3269"/>
                  <a:pt x="8065" y="4197"/>
                  <a:pt x="7462" y="4197"/>
                </a:cubicBezTo>
                <a:cubicBezTo>
                  <a:pt x="7454" y="4197"/>
                  <a:pt x="7447" y="4197"/>
                  <a:pt x="7439" y="4197"/>
                </a:cubicBezTo>
                <a:lnTo>
                  <a:pt x="5794" y="4197"/>
                </a:lnTo>
                <a:lnTo>
                  <a:pt x="5794" y="4637"/>
                </a:lnTo>
                <a:lnTo>
                  <a:pt x="4056" y="3617"/>
                </a:lnTo>
                <a:cubicBezTo>
                  <a:pt x="4079" y="2482"/>
                  <a:pt x="3198" y="1555"/>
                  <a:pt x="2063" y="1531"/>
                </a:cubicBezTo>
                <a:cubicBezTo>
                  <a:pt x="2049" y="1531"/>
                  <a:pt x="2035" y="1531"/>
                  <a:pt x="2021" y="1531"/>
                </a:cubicBezTo>
                <a:cubicBezTo>
                  <a:pt x="927" y="1531"/>
                  <a:pt x="23" y="2426"/>
                  <a:pt x="0" y="3524"/>
                </a:cubicBezTo>
                <a:lnTo>
                  <a:pt x="0" y="3849"/>
                </a:lnTo>
                <a:lnTo>
                  <a:pt x="1645" y="3849"/>
                </a:lnTo>
                <a:cubicBezTo>
                  <a:pt x="2271" y="3849"/>
                  <a:pt x="2271" y="4799"/>
                  <a:pt x="1645" y="4799"/>
                </a:cubicBezTo>
                <a:lnTo>
                  <a:pt x="0" y="4799"/>
                </a:lnTo>
                <a:cubicBezTo>
                  <a:pt x="23" y="5518"/>
                  <a:pt x="394" y="6166"/>
                  <a:pt x="1020" y="6514"/>
                </a:cubicBezTo>
                <a:lnTo>
                  <a:pt x="3013" y="7650"/>
                </a:lnTo>
                <a:lnTo>
                  <a:pt x="4357" y="6329"/>
                </a:lnTo>
                <a:cubicBezTo>
                  <a:pt x="4462" y="6207"/>
                  <a:pt x="4584" y="6156"/>
                  <a:pt x="4700" y="6156"/>
                </a:cubicBezTo>
                <a:cubicBezTo>
                  <a:pt x="5072" y="6156"/>
                  <a:pt x="5399" y="6666"/>
                  <a:pt x="5029" y="7001"/>
                </a:cubicBezTo>
                <a:lnTo>
                  <a:pt x="3870" y="8136"/>
                </a:lnTo>
                <a:lnTo>
                  <a:pt x="5771" y="9226"/>
                </a:lnTo>
                <a:lnTo>
                  <a:pt x="5771" y="10268"/>
                </a:lnTo>
                <a:lnTo>
                  <a:pt x="4681" y="10268"/>
                </a:lnTo>
                <a:lnTo>
                  <a:pt x="4681" y="11868"/>
                </a:lnTo>
                <a:cubicBezTo>
                  <a:pt x="4681" y="12180"/>
                  <a:pt x="4444" y="12337"/>
                  <a:pt x="4206" y="12337"/>
                </a:cubicBezTo>
                <a:cubicBezTo>
                  <a:pt x="3969" y="12337"/>
                  <a:pt x="3731" y="12180"/>
                  <a:pt x="3731" y="11868"/>
                </a:cubicBezTo>
                <a:lnTo>
                  <a:pt x="3731" y="10292"/>
                </a:lnTo>
                <a:lnTo>
                  <a:pt x="3731" y="10292"/>
                </a:lnTo>
                <a:cubicBezTo>
                  <a:pt x="1252" y="10662"/>
                  <a:pt x="1530" y="14301"/>
                  <a:pt x="4009" y="14324"/>
                </a:cubicBezTo>
                <a:lnTo>
                  <a:pt x="5794" y="14324"/>
                </a:lnTo>
                <a:cubicBezTo>
                  <a:pt x="5839" y="15408"/>
                  <a:pt x="6721" y="16273"/>
                  <a:pt x="7817" y="16273"/>
                </a:cubicBezTo>
                <a:cubicBezTo>
                  <a:pt x="7846" y="16273"/>
                  <a:pt x="7874" y="16272"/>
                  <a:pt x="7903" y="16271"/>
                </a:cubicBezTo>
                <a:cubicBezTo>
                  <a:pt x="9015" y="16224"/>
                  <a:pt x="9896" y="15274"/>
                  <a:pt x="9850" y="14162"/>
                </a:cubicBezTo>
                <a:lnTo>
                  <a:pt x="9850" y="13188"/>
                </a:lnTo>
                <a:lnTo>
                  <a:pt x="7995" y="13188"/>
                </a:lnTo>
                <a:cubicBezTo>
                  <a:pt x="7347" y="13188"/>
                  <a:pt x="7347" y="12238"/>
                  <a:pt x="7995" y="12238"/>
                </a:cubicBezTo>
                <a:lnTo>
                  <a:pt x="9850" y="12238"/>
                </a:lnTo>
                <a:lnTo>
                  <a:pt x="9850" y="11728"/>
                </a:lnTo>
                <a:lnTo>
                  <a:pt x="8969" y="10222"/>
                </a:lnTo>
                <a:cubicBezTo>
                  <a:pt x="8761" y="9839"/>
                  <a:pt x="9081" y="9500"/>
                  <a:pt x="9407" y="9500"/>
                </a:cubicBezTo>
                <a:cubicBezTo>
                  <a:pt x="9554" y="9500"/>
                  <a:pt x="9702" y="9569"/>
                  <a:pt x="9803" y="9735"/>
                </a:cubicBezTo>
                <a:lnTo>
                  <a:pt x="10707" y="11288"/>
                </a:lnTo>
                <a:lnTo>
                  <a:pt x="13025" y="10083"/>
                </a:lnTo>
                <a:lnTo>
                  <a:pt x="13673" y="10083"/>
                </a:lnTo>
                <a:cubicBezTo>
                  <a:pt x="13905" y="10083"/>
                  <a:pt x="14114" y="10060"/>
                  <a:pt x="14322" y="9990"/>
                </a:cubicBezTo>
                <a:lnTo>
                  <a:pt x="13418" y="8414"/>
                </a:lnTo>
                <a:cubicBezTo>
                  <a:pt x="13279" y="8206"/>
                  <a:pt x="13349" y="7905"/>
                  <a:pt x="13581" y="7765"/>
                </a:cubicBezTo>
                <a:cubicBezTo>
                  <a:pt x="13655" y="7729"/>
                  <a:pt x="13733" y="7710"/>
                  <a:pt x="13811" y="7710"/>
                </a:cubicBezTo>
                <a:cubicBezTo>
                  <a:pt x="13976" y="7710"/>
                  <a:pt x="14135" y="7793"/>
                  <a:pt x="14230" y="7951"/>
                </a:cubicBezTo>
                <a:lnTo>
                  <a:pt x="15110" y="9480"/>
                </a:lnTo>
                <a:cubicBezTo>
                  <a:pt x="15481" y="9110"/>
                  <a:pt x="15690" y="8600"/>
                  <a:pt x="15690" y="8067"/>
                </a:cubicBezTo>
                <a:cubicBezTo>
                  <a:pt x="15690" y="6954"/>
                  <a:pt x="14786" y="6027"/>
                  <a:pt x="13673" y="6027"/>
                </a:cubicBezTo>
                <a:lnTo>
                  <a:pt x="12515" y="6027"/>
                </a:lnTo>
                <a:cubicBezTo>
                  <a:pt x="11935" y="6027"/>
                  <a:pt x="11588" y="6259"/>
                  <a:pt x="11055" y="6537"/>
                </a:cubicBezTo>
                <a:cubicBezTo>
                  <a:pt x="11750" y="7742"/>
                  <a:pt x="11333" y="7001"/>
                  <a:pt x="12028" y="8206"/>
                </a:cubicBezTo>
                <a:cubicBezTo>
                  <a:pt x="12253" y="8576"/>
                  <a:pt x="11920" y="8923"/>
                  <a:pt x="11587" y="8923"/>
                </a:cubicBezTo>
                <a:cubicBezTo>
                  <a:pt x="11440" y="8923"/>
                  <a:pt x="11293" y="8856"/>
                  <a:pt x="11194" y="8693"/>
                </a:cubicBezTo>
                <a:lnTo>
                  <a:pt x="10220" y="7001"/>
                </a:lnTo>
                <a:lnTo>
                  <a:pt x="9850" y="7186"/>
                </a:lnTo>
                <a:lnTo>
                  <a:pt x="9850" y="2018"/>
                </a:lnTo>
                <a:cubicBezTo>
                  <a:pt x="9836" y="747"/>
                  <a:pt x="8823" y="0"/>
                  <a:pt x="7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1" name="Google Shape;2411;p61"/>
          <p:cNvGrpSpPr/>
          <p:nvPr/>
        </p:nvGrpSpPr>
        <p:grpSpPr>
          <a:xfrm>
            <a:off x="4036138" y="3431056"/>
            <a:ext cx="325527" cy="339025"/>
            <a:chOff x="4089485" y="3675284"/>
            <a:chExt cx="325527" cy="339025"/>
          </a:xfrm>
        </p:grpSpPr>
        <p:sp>
          <p:nvSpPr>
            <p:cNvPr id="2412" name="Google Shape;2412;p61"/>
            <p:cNvSpPr/>
            <p:nvPr/>
          </p:nvSpPr>
          <p:spPr>
            <a:xfrm>
              <a:off x="4164175" y="3981809"/>
              <a:ext cx="80048" cy="32500"/>
            </a:xfrm>
            <a:custGeom>
              <a:rect b="b" l="l" r="r" t="t"/>
              <a:pathLst>
                <a:path extrusionOk="0" h="1553" w="3825">
                  <a:moveTo>
                    <a:pt x="0" y="0"/>
                  </a:moveTo>
                  <a:lnTo>
                    <a:pt x="0" y="927"/>
                  </a:lnTo>
                  <a:cubicBezTo>
                    <a:pt x="0" y="1275"/>
                    <a:pt x="278" y="1553"/>
                    <a:pt x="649" y="1553"/>
                  </a:cubicBezTo>
                  <a:lnTo>
                    <a:pt x="3198" y="1553"/>
                  </a:lnTo>
                  <a:cubicBezTo>
                    <a:pt x="3546" y="1553"/>
                    <a:pt x="3824" y="1275"/>
                    <a:pt x="3824" y="927"/>
                  </a:cubicBezTo>
                  <a:lnTo>
                    <a:pt x="3824" y="0"/>
                  </a:lnTo>
                  <a:cubicBezTo>
                    <a:pt x="3198" y="162"/>
                    <a:pt x="2555" y="243"/>
                    <a:pt x="1912" y="243"/>
                  </a:cubicBezTo>
                  <a:cubicBezTo>
                    <a:pt x="1269" y="243"/>
                    <a:pt x="626" y="162"/>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1"/>
            <p:cNvSpPr/>
            <p:nvPr/>
          </p:nvSpPr>
          <p:spPr>
            <a:xfrm>
              <a:off x="4126820" y="3784169"/>
              <a:ext cx="154738" cy="47296"/>
            </a:xfrm>
            <a:custGeom>
              <a:rect b="b" l="l" r="r" t="t"/>
              <a:pathLst>
                <a:path extrusionOk="0" h="2260" w="7394">
                  <a:moveTo>
                    <a:pt x="3697" y="0"/>
                  </a:moveTo>
                  <a:cubicBezTo>
                    <a:pt x="3222" y="0"/>
                    <a:pt x="2747" y="151"/>
                    <a:pt x="2341" y="452"/>
                  </a:cubicBezTo>
                  <a:lnTo>
                    <a:pt x="1" y="2260"/>
                  </a:lnTo>
                  <a:lnTo>
                    <a:pt x="7394" y="2260"/>
                  </a:lnTo>
                  <a:lnTo>
                    <a:pt x="5053" y="452"/>
                  </a:lnTo>
                  <a:cubicBezTo>
                    <a:pt x="4647" y="151"/>
                    <a:pt x="4172" y="0"/>
                    <a:pt x="3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1"/>
            <p:cNvSpPr/>
            <p:nvPr/>
          </p:nvSpPr>
          <p:spPr>
            <a:xfrm>
              <a:off x="4089485" y="3851326"/>
              <a:ext cx="229428" cy="116043"/>
            </a:xfrm>
            <a:custGeom>
              <a:rect b="b" l="l" r="r" t="t"/>
              <a:pathLst>
                <a:path extrusionOk="0" h="5545" w="10963">
                  <a:moveTo>
                    <a:pt x="672" y="1"/>
                  </a:moveTo>
                  <a:cubicBezTo>
                    <a:pt x="302" y="1"/>
                    <a:pt x="0" y="325"/>
                    <a:pt x="47" y="696"/>
                  </a:cubicBezTo>
                  <a:cubicBezTo>
                    <a:pt x="302" y="3454"/>
                    <a:pt x="2596" y="5540"/>
                    <a:pt x="5354" y="5540"/>
                  </a:cubicBezTo>
                  <a:cubicBezTo>
                    <a:pt x="5429" y="5543"/>
                    <a:pt x="5504" y="5545"/>
                    <a:pt x="5579" y="5545"/>
                  </a:cubicBezTo>
                  <a:cubicBezTo>
                    <a:pt x="6546" y="5545"/>
                    <a:pt x="7505" y="5270"/>
                    <a:pt x="8343" y="4775"/>
                  </a:cubicBezTo>
                  <a:cubicBezTo>
                    <a:pt x="9803" y="3917"/>
                    <a:pt x="10754" y="2411"/>
                    <a:pt x="10916" y="719"/>
                  </a:cubicBezTo>
                  <a:cubicBezTo>
                    <a:pt x="10962" y="325"/>
                    <a:pt x="10661" y="1"/>
                    <a:pt x="10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1"/>
            <p:cNvSpPr/>
            <p:nvPr/>
          </p:nvSpPr>
          <p:spPr>
            <a:xfrm>
              <a:off x="4294930" y="3675284"/>
              <a:ext cx="120082" cy="179098"/>
            </a:xfrm>
            <a:custGeom>
              <a:rect b="b" l="l" r="r" t="t"/>
              <a:pathLst>
                <a:path extrusionOk="0" h="8558" w="5738">
                  <a:moveTo>
                    <a:pt x="2872" y="0"/>
                  </a:moveTo>
                  <a:cubicBezTo>
                    <a:pt x="2634" y="0"/>
                    <a:pt x="2397" y="163"/>
                    <a:pt x="2397" y="487"/>
                  </a:cubicBezTo>
                  <a:lnTo>
                    <a:pt x="2397" y="2063"/>
                  </a:lnTo>
                  <a:cubicBezTo>
                    <a:pt x="2262" y="1523"/>
                    <a:pt x="1918" y="999"/>
                    <a:pt x="991" y="999"/>
                  </a:cubicBezTo>
                  <a:cubicBezTo>
                    <a:pt x="804" y="999"/>
                    <a:pt x="594" y="1020"/>
                    <a:pt x="357" y="1066"/>
                  </a:cubicBezTo>
                  <a:cubicBezTo>
                    <a:pt x="1" y="2919"/>
                    <a:pt x="1260" y="3156"/>
                    <a:pt x="1967" y="3156"/>
                  </a:cubicBezTo>
                  <a:cubicBezTo>
                    <a:pt x="2180" y="3156"/>
                    <a:pt x="2343" y="3134"/>
                    <a:pt x="2397" y="3129"/>
                  </a:cubicBezTo>
                  <a:lnTo>
                    <a:pt x="2397" y="5331"/>
                  </a:lnTo>
                  <a:cubicBezTo>
                    <a:pt x="2260" y="4803"/>
                    <a:pt x="1909" y="4276"/>
                    <a:pt x="956" y="4276"/>
                  </a:cubicBezTo>
                  <a:cubicBezTo>
                    <a:pt x="778" y="4276"/>
                    <a:pt x="579" y="4294"/>
                    <a:pt x="357" y="4334"/>
                  </a:cubicBezTo>
                  <a:cubicBezTo>
                    <a:pt x="7" y="6170"/>
                    <a:pt x="1215" y="6436"/>
                    <a:pt x="1928" y="6436"/>
                  </a:cubicBezTo>
                  <a:cubicBezTo>
                    <a:pt x="2160" y="6436"/>
                    <a:pt x="2340" y="6408"/>
                    <a:pt x="2397" y="6397"/>
                  </a:cubicBezTo>
                  <a:lnTo>
                    <a:pt x="2397" y="8088"/>
                  </a:lnTo>
                  <a:cubicBezTo>
                    <a:pt x="2397" y="8401"/>
                    <a:pt x="2634" y="8558"/>
                    <a:pt x="2872" y="8558"/>
                  </a:cubicBezTo>
                  <a:cubicBezTo>
                    <a:pt x="3109" y="8558"/>
                    <a:pt x="3347" y="8401"/>
                    <a:pt x="3347" y="8088"/>
                  </a:cubicBezTo>
                  <a:lnTo>
                    <a:pt x="3347" y="6397"/>
                  </a:lnTo>
                  <a:cubicBezTo>
                    <a:pt x="3404" y="6408"/>
                    <a:pt x="3583" y="6436"/>
                    <a:pt x="3815" y="6436"/>
                  </a:cubicBezTo>
                  <a:cubicBezTo>
                    <a:pt x="4527" y="6436"/>
                    <a:pt x="5730" y="6170"/>
                    <a:pt x="5363" y="4334"/>
                  </a:cubicBezTo>
                  <a:cubicBezTo>
                    <a:pt x="5145" y="4294"/>
                    <a:pt x="4949" y="4276"/>
                    <a:pt x="4773" y="4276"/>
                  </a:cubicBezTo>
                  <a:cubicBezTo>
                    <a:pt x="3828" y="4276"/>
                    <a:pt x="3464" y="4803"/>
                    <a:pt x="3347" y="5331"/>
                  </a:cubicBezTo>
                  <a:lnTo>
                    <a:pt x="3347" y="3129"/>
                  </a:lnTo>
                  <a:cubicBezTo>
                    <a:pt x="3400" y="3134"/>
                    <a:pt x="3563" y="3156"/>
                    <a:pt x="3776" y="3156"/>
                  </a:cubicBezTo>
                  <a:cubicBezTo>
                    <a:pt x="4482" y="3156"/>
                    <a:pt x="5737" y="2919"/>
                    <a:pt x="5363" y="1066"/>
                  </a:cubicBezTo>
                  <a:cubicBezTo>
                    <a:pt x="5130" y="1020"/>
                    <a:pt x="4923" y="999"/>
                    <a:pt x="4738" y="999"/>
                  </a:cubicBezTo>
                  <a:cubicBezTo>
                    <a:pt x="3819" y="999"/>
                    <a:pt x="3463" y="1523"/>
                    <a:pt x="3347" y="2063"/>
                  </a:cubicBezTo>
                  <a:lnTo>
                    <a:pt x="3347" y="487"/>
                  </a:lnTo>
                  <a:cubicBezTo>
                    <a:pt x="3347" y="163"/>
                    <a:pt x="3109" y="0"/>
                    <a:pt x="28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6" name="Google Shape;2416;p61"/>
          <p:cNvGrpSpPr/>
          <p:nvPr/>
        </p:nvGrpSpPr>
        <p:grpSpPr>
          <a:xfrm>
            <a:off x="3268397" y="3433107"/>
            <a:ext cx="368617" cy="334924"/>
            <a:chOff x="3415327" y="3695039"/>
            <a:chExt cx="368617" cy="334924"/>
          </a:xfrm>
        </p:grpSpPr>
        <p:sp>
          <p:nvSpPr>
            <p:cNvPr id="2417" name="Google Shape;2417;p61"/>
            <p:cNvSpPr/>
            <p:nvPr/>
          </p:nvSpPr>
          <p:spPr>
            <a:xfrm>
              <a:off x="3523982" y="3779544"/>
              <a:ext cx="151808" cy="20886"/>
            </a:xfrm>
            <a:custGeom>
              <a:rect b="b" l="l" r="r" t="t"/>
              <a:pathLst>
                <a:path extrusionOk="0" h="998" w="7254">
                  <a:moveTo>
                    <a:pt x="649" y="1"/>
                  </a:moveTo>
                  <a:cubicBezTo>
                    <a:pt x="0" y="1"/>
                    <a:pt x="0" y="997"/>
                    <a:pt x="649" y="997"/>
                  </a:cubicBezTo>
                  <a:lnTo>
                    <a:pt x="6605" y="997"/>
                  </a:lnTo>
                  <a:cubicBezTo>
                    <a:pt x="7254" y="997"/>
                    <a:pt x="7254" y="1"/>
                    <a:pt x="66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1"/>
            <p:cNvSpPr/>
            <p:nvPr/>
          </p:nvSpPr>
          <p:spPr>
            <a:xfrm>
              <a:off x="3503117" y="3820772"/>
              <a:ext cx="193538" cy="102356"/>
            </a:xfrm>
            <a:custGeom>
              <a:rect b="b" l="l" r="r" t="t"/>
              <a:pathLst>
                <a:path extrusionOk="0" h="4891" w="9248">
                  <a:moveTo>
                    <a:pt x="4624" y="922"/>
                  </a:moveTo>
                  <a:cubicBezTo>
                    <a:pt x="4862" y="922"/>
                    <a:pt x="5099" y="1078"/>
                    <a:pt x="5099" y="1391"/>
                  </a:cubicBezTo>
                  <a:lnTo>
                    <a:pt x="5099" y="1878"/>
                  </a:lnTo>
                  <a:lnTo>
                    <a:pt x="5331" y="1716"/>
                  </a:lnTo>
                  <a:cubicBezTo>
                    <a:pt x="5423" y="1651"/>
                    <a:pt x="5522" y="1620"/>
                    <a:pt x="5619" y="1620"/>
                  </a:cubicBezTo>
                  <a:cubicBezTo>
                    <a:pt x="5765" y="1620"/>
                    <a:pt x="5905" y="1692"/>
                    <a:pt x="6003" y="1832"/>
                  </a:cubicBezTo>
                  <a:cubicBezTo>
                    <a:pt x="6142" y="2040"/>
                    <a:pt x="6096" y="2342"/>
                    <a:pt x="5887" y="2481"/>
                  </a:cubicBezTo>
                  <a:lnTo>
                    <a:pt x="5099" y="3037"/>
                  </a:lnTo>
                  <a:lnTo>
                    <a:pt x="5099" y="3454"/>
                  </a:lnTo>
                  <a:cubicBezTo>
                    <a:pt x="5099" y="3778"/>
                    <a:pt x="4862" y="3941"/>
                    <a:pt x="4624" y="3941"/>
                  </a:cubicBezTo>
                  <a:cubicBezTo>
                    <a:pt x="4386" y="3941"/>
                    <a:pt x="4149" y="3778"/>
                    <a:pt x="4149" y="3454"/>
                  </a:cubicBezTo>
                  <a:lnTo>
                    <a:pt x="4149" y="3037"/>
                  </a:lnTo>
                  <a:lnTo>
                    <a:pt x="3361" y="2481"/>
                  </a:lnTo>
                  <a:cubicBezTo>
                    <a:pt x="2895" y="2201"/>
                    <a:pt x="3193" y="1593"/>
                    <a:pt x="3592" y="1593"/>
                  </a:cubicBezTo>
                  <a:cubicBezTo>
                    <a:pt x="3690" y="1593"/>
                    <a:pt x="3794" y="1629"/>
                    <a:pt x="3894" y="1716"/>
                  </a:cubicBezTo>
                  <a:lnTo>
                    <a:pt x="4149" y="1878"/>
                  </a:lnTo>
                  <a:lnTo>
                    <a:pt x="4149" y="1391"/>
                  </a:lnTo>
                  <a:cubicBezTo>
                    <a:pt x="4149" y="1078"/>
                    <a:pt x="4386" y="922"/>
                    <a:pt x="4624" y="922"/>
                  </a:cubicBezTo>
                  <a:close/>
                  <a:moveTo>
                    <a:pt x="2295" y="1"/>
                  </a:moveTo>
                  <a:cubicBezTo>
                    <a:pt x="1762" y="1067"/>
                    <a:pt x="1461" y="2226"/>
                    <a:pt x="1391" y="3431"/>
                  </a:cubicBezTo>
                  <a:cubicBezTo>
                    <a:pt x="1391" y="3686"/>
                    <a:pt x="1182" y="3871"/>
                    <a:pt x="928" y="3894"/>
                  </a:cubicBezTo>
                  <a:lnTo>
                    <a:pt x="649" y="3894"/>
                  </a:lnTo>
                  <a:cubicBezTo>
                    <a:pt x="1" y="3894"/>
                    <a:pt x="1" y="4891"/>
                    <a:pt x="649" y="4891"/>
                  </a:cubicBezTo>
                  <a:lnTo>
                    <a:pt x="8599" y="4891"/>
                  </a:lnTo>
                  <a:cubicBezTo>
                    <a:pt x="9247" y="4891"/>
                    <a:pt x="9247" y="3894"/>
                    <a:pt x="8599" y="3894"/>
                  </a:cubicBezTo>
                  <a:lnTo>
                    <a:pt x="8320" y="3894"/>
                  </a:lnTo>
                  <a:cubicBezTo>
                    <a:pt x="8065" y="3894"/>
                    <a:pt x="7857" y="3686"/>
                    <a:pt x="7857" y="3431"/>
                  </a:cubicBezTo>
                  <a:cubicBezTo>
                    <a:pt x="7787" y="2226"/>
                    <a:pt x="7486" y="1067"/>
                    <a:pt x="6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1"/>
            <p:cNvSpPr/>
            <p:nvPr/>
          </p:nvSpPr>
          <p:spPr>
            <a:xfrm>
              <a:off x="3415327" y="3695039"/>
              <a:ext cx="296857" cy="279989"/>
            </a:xfrm>
            <a:custGeom>
              <a:rect b="b" l="l" r="r" t="t"/>
              <a:pathLst>
                <a:path extrusionOk="0" h="13379" w="14185">
                  <a:moveTo>
                    <a:pt x="8921" y="1"/>
                  </a:moveTo>
                  <a:cubicBezTo>
                    <a:pt x="6840" y="1"/>
                    <a:pt x="4761" y="797"/>
                    <a:pt x="3176" y="2370"/>
                  </a:cubicBezTo>
                  <a:cubicBezTo>
                    <a:pt x="186" y="5360"/>
                    <a:pt x="1" y="10157"/>
                    <a:pt x="2759" y="13379"/>
                  </a:cubicBezTo>
                  <a:lnTo>
                    <a:pt x="4381" y="11756"/>
                  </a:lnTo>
                  <a:cubicBezTo>
                    <a:pt x="3802" y="11548"/>
                    <a:pt x="3408" y="10992"/>
                    <a:pt x="3384" y="10389"/>
                  </a:cubicBezTo>
                  <a:lnTo>
                    <a:pt x="3408" y="10389"/>
                  </a:lnTo>
                  <a:cubicBezTo>
                    <a:pt x="3408" y="9647"/>
                    <a:pt x="3941" y="9022"/>
                    <a:pt x="4659" y="8929"/>
                  </a:cubicBezTo>
                  <a:cubicBezTo>
                    <a:pt x="4775" y="7909"/>
                    <a:pt x="5030" y="6890"/>
                    <a:pt x="5470" y="5939"/>
                  </a:cubicBezTo>
                  <a:cubicBezTo>
                    <a:pt x="3809" y="5524"/>
                    <a:pt x="4123" y="3089"/>
                    <a:pt x="5817" y="3089"/>
                  </a:cubicBezTo>
                  <a:cubicBezTo>
                    <a:pt x="5825" y="3089"/>
                    <a:pt x="5833" y="3089"/>
                    <a:pt x="5841" y="3089"/>
                  </a:cubicBezTo>
                  <a:lnTo>
                    <a:pt x="11774" y="3089"/>
                  </a:lnTo>
                  <a:cubicBezTo>
                    <a:pt x="12121" y="3089"/>
                    <a:pt x="12446" y="3205"/>
                    <a:pt x="12701" y="3436"/>
                  </a:cubicBezTo>
                  <a:lnTo>
                    <a:pt x="14184" y="1953"/>
                  </a:lnTo>
                  <a:cubicBezTo>
                    <a:pt x="12669" y="647"/>
                    <a:pt x="10794" y="1"/>
                    <a:pt x="89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1"/>
            <p:cNvSpPr/>
            <p:nvPr/>
          </p:nvSpPr>
          <p:spPr>
            <a:xfrm>
              <a:off x="3487108" y="3749493"/>
              <a:ext cx="296836" cy="280470"/>
            </a:xfrm>
            <a:custGeom>
              <a:rect b="b" l="l" r="r" t="t"/>
              <a:pathLst>
                <a:path extrusionOk="0" h="13402" w="14184">
                  <a:moveTo>
                    <a:pt x="11449" y="0"/>
                  </a:moveTo>
                  <a:lnTo>
                    <a:pt x="9781" y="1669"/>
                  </a:lnTo>
                  <a:cubicBezTo>
                    <a:pt x="9920" y="2410"/>
                    <a:pt x="9479" y="3129"/>
                    <a:pt x="8738" y="3337"/>
                  </a:cubicBezTo>
                  <a:cubicBezTo>
                    <a:pt x="9155" y="4288"/>
                    <a:pt x="9433" y="5307"/>
                    <a:pt x="9549" y="6327"/>
                  </a:cubicBezTo>
                  <a:cubicBezTo>
                    <a:pt x="10337" y="6396"/>
                    <a:pt x="10939" y="7069"/>
                    <a:pt x="10893" y="7880"/>
                  </a:cubicBezTo>
                  <a:cubicBezTo>
                    <a:pt x="10849" y="8627"/>
                    <a:pt x="10221" y="9229"/>
                    <a:pt x="9463" y="9229"/>
                  </a:cubicBezTo>
                  <a:cubicBezTo>
                    <a:pt x="9423" y="9229"/>
                    <a:pt x="9382" y="9227"/>
                    <a:pt x="9340" y="9224"/>
                  </a:cubicBezTo>
                  <a:lnTo>
                    <a:pt x="2226" y="9224"/>
                  </a:lnTo>
                  <a:lnTo>
                    <a:pt x="1" y="11449"/>
                  </a:lnTo>
                  <a:cubicBezTo>
                    <a:pt x="1527" y="12755"/>
                    <a:pt x="3407" y="13401"/>
                    <a:pt x="5281" y="13401"/>
                  </a:cubicBezTo>
                  <a:cubicBezTo>
                    <a:pt x="7362" y="13401"/>
                    <a:pt x="9436" y="12605"/>
                    <a:pt x="11009" y="11031"/>
                  </a:cubicBezTo>
                  <a:cubicBezTo>
                    <a:pt x="13999" y="8019"/>
                    <a:pt x="14184" y="3221"/>
                    <a:pt x="114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1" name="Google Shape;2421;p61"/>
          <p:cNvGrpSpPr/>
          <p:nvPr/>
        </p:nvGrpSpPr>
        <p:grpSpPr>
          <a:xfrm>
            <a:off x="2536755" y="3430627"/>
            <a:ext cx="339507" cy="339884"/>
            <a:chOff x="2865833" y="3686564"/>
            <a:chExt cx="339507" cy="339884"/>
          </a:xfrm>
        </p:grpSpPr>
        <p:sp>
          <p:nvSpPr>
            <p:cNvPr id="2422" name="Google Shape;2422;p61"/>
            <p:cNvSpPr/>
            <p:nvPr/>
          </p:nvSpPr>
          <p:spPr>
            <a:xfrm>
              <a:off x="2928386" y="3687275"/>
              <a:ext cx="48050" cy="75444"/>
            </a:xfrm>
            <a:custGeom>
              <a:rect b="b" l="l" r="r" t="t"/>
              <a:pathLst>
                <a:path extrusionOk="0" h="3605" w="2296">
                  <a:moveTo>
                    <a:pt x="476" y="1"/>
                  </a:moveTo>
                  <a:cubicBezTo>
                    <a:pt x="238" y="1"/>
                    <a:pt x="1" y="157"/>
                    <a:pt x="1" y="470"/>
                  </a:cubicBezTo>
                  <a:lnTo>
                    <a:pt x="1" y="1189"/>
                  </a:lnTo>
                  <a:cubicBezTo>
                    <a:pt x="24" y="1814"/>
                    <a:pt x="534" y="2324"/>
                    <a:pt x="1160" y="2324"/>
                  </a:cubicBezTo>
                  <a:cubicBezTo>
                    <a:pt x="1276" y="2324"/>
                    <a:pt x="1345" y="2417"/>
                    <a:pt x="1345" y="2533"/>
                  </a:cubicBezTo>
                  <a:lnTo>
                    <a:pt x="1345" y="3135"/>
                  </a:lnTo>
                  <a:cubicBezTo>
                    <a:pt x="1345" y="3448"/>
                    <a:pt x="1583" y="3605"/>
                    <a:pt x="1820" y="3605"/>
                  </a:cubicBezTo>
                  <a:cubicBezTo>
                    <a:pt x="2058" y="3605"/>
                    <a:pt x="2295" y="3448"/>
                    <a:pt x="2295" y="3135"/>
                  </a:cubicBezTo>
                  <a:lnTo>
                    <a:pt x="2295" y="2533"/>
                  </a:lnTo>
                  <a:cubicBezTo>
                    <a:pt x="2295" y="1884"/>
                    <a:pt x="1785" y="1374"/>
                    <a:pt x="1160" y="1374"/>
                  </a:cubicBezTo>
                  <a:cubicBezTo>
                    <a:pt x="1044" y="1374"/>
                    <a:pt x="951" y="1281"/>
                    <a:pt x="951" y="1189"/>
                  </a:cubicBezTo>
                  <a:lnTo>
                    <a:pt x="951" y="470"/>
                  </a:lnTo>
                  <a:cubicBezTo>
                    <a:pt x="951" y="157"/>
                    <a:pt x="714" y="1"/>
                    <a:pt x="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1"/>
            <p:cNvSpPr/>
            <p:nvPr/>
          </p:nvSpPr>
          <p:spPr>
            <a:xfrm>
              <a:off x="3010840" y="3686564"/>
              <a:ext cx="49012" cy="76155"/>
            </a:xfrm>
            <a:custGeom>
              <a:rect b="b" l="l" r="r" t="t"/>
              <a:pathLst>
                <a:path extrusionOk="0" h="3639" w="2342">
                  <a:moveTo>
                    <a:pt x="499" y="0"/>
                  </a:moveTo>
                  <a:cubicBezTo>
                    <a:pt x="250" y="0"/>
                    <a:pt x="1" y="168"/>
                    <a:pt x="24" y="504"/>
                  </a:cubicBezTo>
                  <a:lnTo>
                    <a:pt x="24" y="1223"/>
                  </a:lnTo>
                  <a:cubicBezTo>
                    <a:pt x="47" y="1848"/>
                    <a:pt x="534" y="2358"/>
                    <a:pt x="1183" y="2358"/>
                  </a:cubicBezTo>
                  <a:cubicBezTo>
                    <a:pt x="1299" y="2358"/>
                    <a:pt x="1391" y="2451"/>
                    <a:pt x="1391" y="2567"/>
                  </a:cubicBezTo>
                  <a:lnTo>
                    <a:pt x="1391" y="3169"/>
                  </a:lnTo>
                  <a:cubicBezTo>
                    <a:pt x="1391" y="3482"/>
                    <a:pt x="1629" y="3639"/>
                    <a:pt x="1866" y="3639"/>
                  </a:cubicBezTo>
                  <a:cubicBezTo>
                    <a:pt x="2104" y="3639"/>
                    <a:pt x="2341" y="3482"/>
                    <a:pt x="2341" y="3169"/>
                  </a:cubicBezTo>
                  <a:lnTo>
                    <a:pt x="2341" y="2567"/>
                  </a:lnTo>
                  <a:cubicBezTo>
                    <a:pt x="2318" y="1918"/>
                    <a:pt x="1808" y="1408"/>
                    <a:pt x="1183" y="1408"/>
                  </a:cubicBezTo>
                  <a:cubicBezTo>
                    <a:pt x="1067" y="1408"/>
                    <a:pt x="974" y="1315"/>
                    <a:pt x="974" y="1223"/>
                  </a:cubicBezTo>
                  <a:lnTo>
                    <a:pt x="974" y="504"/>
                  </a:lnTo>
                  <a:cubicBezTo>
                    <a:pt x="997" y="168"/>
                    <a:pt x="748" y="0"/>
                    <a:pt x="4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1"/>
            <p:cNvSpPr/>
            <p:nvPr/>
          </p:nvSpPr>
          <p:spPr>
            <a:xfrm>
              <a:off x="3094759" y="3687275"/>
              <a:ext cx="48510" cy="76176"/>
            </a:xfrm>
            <a:custGeom>
              <a:rect b="b" l="l" r="r" t="t"/>
              <a:pathLst>
                <a:path extrusionOk="0" h="3640" w="2318">
                  <a:moveTo>
                    <a:pt x="475" y="1"/>
                  </a:moveTo>
                  <a:cubicBezTo>
                    <a:pt x="238" y="1"/>
                    <a:pt x="0" y="157"/>
                    <a:pt x="0" y="470"/>
                  </a:cubicBezTo>
                  <a:lnTo>
                    <a:pt x="0" y="1189"/>
                  </a:lnTo>
                  <a:cubicBezTo>
                    <a:pt x="0" y="1814"/>
                    <a:pt x="533" y="2324"/>
                    <a:pt x="1159" y="2324"/>
                  </a:cubicBezTo>
                  <a:cubicBezTo>
                    <a:pt x="1251" y="2324"/>
                    <a:pt x="1344" y="2417"/>
                    <a:pt x="1344" y="2533"/>
                  </a:cubicBezTo>
                  <a:lnTo>
                    <a:pt x="1344" y="3135"/>
                  </a:lnTo>
                  <a:cubicBezTo>
                    <a:pt x="1321" y="3471"/>
                    <a:pt x="1570" y="3639"/>
                    <a:pt x="1819" y="3639"/>
                  </a:cubicBezTo>
                  <a:cubicBezTo>
                    <a:pt x="2068" y="3639"/>
                    <a:pt x="2318" y="3471"/>
                    <a:pt x="2294" y="3135"/>
                  </a:cubicBezTo>
                  <a:lnTo>
                    <a:pt x="2294" y="2533"/>
                  </a:lnTo>
                  <a:cubicBezTo>
                    <a:pt x="2294" y="1884"/>
                    <a:pt x="1785" y="1374"/>
                    <a:pt x="1159" y="1374"/>
                  </a:cubicBezTo>
                  <a:cubicBezTo>
                    <a:pt x="1043" y="1374"/>
                    <a:pt x="950" y="1281"/>
                    <a:pt x="950" y="1189"/>
                  </a:cubicBezTo>
                  <a:lnTo>
                    <a:pt x="950" y="470"/>
                  </a:lnTo>
                  <a:cubicBezTo>
                    <a:pt x="950" y="157"/>
                    <a:pt x="713" y="1"/>
                    <a:pt x="4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1"/>
            <p:cNvSpPr/>
            <p:nvPr/>
          </p:nvSpPr>
          <p:spPr>
            <a:xfrm>
              <a:off x="2890570" y="3804783"/>
              <a:ext cx="294408" cy="32019"/>
            </a:xfrm>
            <a:custGeom>
              <a:rect b="b" l="l" r="r" t="t"/>
              <a:pathLst>
                <a:path extrusionOk="0" h="1530" w="14068">
                  <a:moveTo>
                    <a:pt x="626" y="0"/>
                  </a:moveTo>
                  <a:cubicBezTo>
                    <a:pt x="278" y="0"/>
                    <a:pt x="0" y="278"/>
                    <a:pt x="0" y="649"/>
                  </a:cubicBezTo>
                  <a:lnTo>
                    <a:pt x="0" y="881"/>
                  </a:lnTo>
                  <a:cubicBezTo>
                    <a:pt x="0" y="1228"/>
                    <a:pt x="278" y="1530"/>
                    <a:pt x="626" y="1530"/>
                  </a:cubicBezTo>
                  <a:lnTo>
                    <a:pt x="13442" y="1530"/>
                  </a:lnTo>
                  <a:cubicBezTo>
                    <a:pt x="13789" y="1530"/>
                    <a:pt x="14068" y="1228"/>
                    <a:pt x="14068" y="881"/>
                  </a:cubicBezTo>
                  <a:lnTo>
                    <a:pt x="14068" y="649"/>
                  </a:lnTo>
                  <a:cubicBezTo>
                    <a:pt x="14068" y="278"/>
                    <a:pt x="13789" y="0"/>
                    <a:pt x="134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1"/>
            <p:cNvSpPr/>
            <p:nvPr/>
          </p:nvSpPr>
          <p:spPr>
            <a:xfrm>
              <a:off x="2865833" y="3856662"/>
              <a:ext cx="339507" cy="169785"/>
            </a:xfrm>
            <a:custGeom>
              <a:rect b="b" l="l" r="r" t="t"/>
              <a:pathLst>
                <a:path extrusionOk="0" h="8113" w="16223">
                  <a:moveTo>
                    <a:pt x="1854" y="1"/>
                  </a:moveTo>
                  <a:cubicBezTo>
                    <a:pt x="1762" y="1"/>
                    <a:pt x="1669" y="70"/>
                    <a:pt x="1669" y="163"/>
                  </a:cubicBezTo>
                  <a:cubicBezTo>
                    <a:pt x="1669" y="2434"/>
                    <a:pt x="3013" y="4474"/>
                    <a:pt x="5076" y="5377"/>
                  </a:cubicBezTo>
                  <a:cubicBezTo>
                    <a:pt x="5284" y="5470"/>
                    <a:pt x="5423" y="5702"/>
                    <a:pt x="5423" y="5934"/>
                  </a:cubicBezTo>
                  <a:lnTo>
                    <a:pt x="5423" y="7162"/>
                  </a:lnTo>
                  <a:lnTo>
                    <a:pt x="510" y="7162"/>
                  </a:lnTo>
                  <a:cubicBezTo>
                    <a:pt x="255" y="7162"/>
                    <a:pt x="24" y="7371"/>
                    <a:pt x="24" y="7625"/>
                  </a:cubicBezTo>
                  <a:cubicBezTo>
                    <a:pt x="0" y="7880"/>
                    <a:pt x="209" y="8112"/>
                    <a:pt x="487" y="8112"/>
                  </a:cubicBezTo>
                  <a:lnTo>
                    <a:pt x="15736" y="8112"/>
                  </a:lnTo>
                  <a:cubicBezTo>
                    <a:pt x="16014" y="8112"/>
                    <a:pt x="16223" y="7880"/>
                    <a:pt x="16223" y="7625"/>
                  </a:cubicBezTo>
                  <a:cubicBezTo>
                    <a:pt x="16200" y="7371"/>
                    <a:pt x="15991" y="7162"/>
                    <a:pt x="15736" y="7162"/>
                  </a:cubicBezTo>
                  <a:lnTo>
                    <a:pt x="10800" y="7162"/>
                  </a:lnTo>
                  <a:lnTo>
                    <a:pt x="10800" y="5934"/>
                  </a:lnTo>
                  <a:cubicBezTo>
                    <a:pt x="10800" y="5702"/>
                    <a:pt x="10939" y="5493"/>
                    <a:pt x="11148" y="5377"/>
                  </a:cubicBezTo>
                  <a:cubicBezTo>
                    <a:pt x="13210" y="4474"/>
                    <a:pt x="14531" y="2434"/>
                    <a:pt x="14531" y="163"/>
                  </a:cubicBezTo>
                  <a:cubicBezTo>
                    <a:pt x="14531" y="70"/>
                    <a:pt x="14462" y="1"/>
                    <a:pt x="143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7" name="Google Shape;2427;p61"/>
          <p:cNvGrpSpPr/>
          <p:nvPr/>
        </p:nvGrpSpPr>
        <p:grpSpPr>
          <a:xfrm>
            <a:off x="1823289" y="3431308"/>
            <a:ext cx="274046" cy="338523"/>
            <a:chOff x="2231458" y="3657328"/>
            <a:chExt cx="274046" cy="338523"/>
          </a:xfrm>
        </p:grpSpPr>
        <p:sp>
          <p:nvSpPr>
            <p:cNvPr id="2428" name="Google Shape;2428;p61"/>
            <p:cNvSpPr/>
            <p:nvPr/>
          </p:nvSpPr>
          <p:spPr>
            <a:xfrm>
              <a:off x="2264921" y="3657328"/>
              <a:ext cx="93127" cy="74230"/>
            </a:xfrm>
            <a:custGeom>
              <a:rect b="b" l="l" r="r" t="t"/>
              <a:pathLst>
                <a:path extrusionOk="0" h="3547" w="4450">
                  <a:moveTo>
                    <a:pt x="4450" y="1"/>
                  </a:moveTo>
                  <a:cubicBezTo>
                    <a:pt x="2457" y="209"/>
                    <a:pt x="927" y="1762"/>
                    <a:pt x="0" y="3547"/>
                  </a:cubicBezTo>
                  <a:cubicBezTo>
                    <a:pt x="1205" y="2411"/>
                    <a:pt x="2781" y="1739"/>
                    <a:pt x="4450" y="1646"/>
                  </a:cubicBezTo>
                  <a:lnTo>
                    <a:pt x="44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1"/>
            <p:cNvSpPr/>
            <p:nvPr/>
          </p:nvSpPr>
          <p:spPr>
            <a:xfrm>
              <a:off x="2377929" y="3657328"/>
              <a:ext cx="93609" cy="74230"/>
            </a:xfrm>
            <a:custGeom>
              <a:rect b="b" l="l" r="r" t="t"/>
              <a:pathLst>
                <a:path extrusionOk="0" h="3547" w="4473">
                  <a:moveTo>
                    <a:pt x="0" y="1"/>
                  </a:moveTo>
                  <a:lnTo>
                    <a:pt x="0" y="1646"/>
                  </a:lnTo>
                  <a:cubicBezTo>
                    <a:pt x="1669" y="1739"/>
                    <a:pt x="3245" y="2411"/>
                    <a:pt x="4473" y="3547"/>
                  </a:cubicBezTo>
                  <a:cubicBezTo>
                    <a:pt x="3546" y="1762"/>
                    <a:pt x="1993" y="209"/>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1"/>
            <p:cNvSpPr/>
            <p:nvPr/>
          </p:nvSpPr>
          <p:spPr>
            <a:xfrm>
              <a:off x="2331366" y="3811082"/>
              <a:ext cx="64038" cy="54704"/>
            </a:xfrm>
            <a:custGeom>
              <a:rect b="b" l="l" r="r" t="t"/>
              <a:pathLst>
                <a:path extrusionOk="0" h="2614" w="3060">
                  <a:moveTo>
                    <a:pt x="1762" y="0"/>
                  </a:moveTo>
                  <a:cubicBezTo>
                    <a:pt x="580" y="0"/>
                    <a:pt x="0" y="1391"/>
                    <a:pt x="835" y="2225"/>
                  </a:cubicBezTo>
                  <a:cubicBezTo>
                    <a:pt x="1096" y="2494"/>
                    <a:pt x="1420" y="2614"/>
                    <a:pt x="1739" y="2614"/>
                  </a:cubicBezTo>
                  <a:cubicBezTo>
                    <a:pt x="2410" y="2614"/>
                    <a:pt x="3059" y="2084"/>
                    <a:pt x="3059" y="1298"/>
                  </a:cubicBezTo>
                  <a:cubicBezTo>
                    <a:pt x="3059" y="580"/>
                    <a:pt x="2480" y="0"/>
                    <a:pt x="17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1"/>
            <p:cNvSpPr/>
            <p:nvPr/>
          </p:nvSpPr>
          <p:spPr>
            <a:xfrm>
              <a:off x="2231458" y="3711174"/>
              <a:ext cx="126590" cy="284468"/>
            </a:xfrm>
            <a:custGeom>
              <a:rect b="b" l="l" r="r" t="t"/>
              <a:pathLst>
                <a:path extrusionOk="0" h="13593" w="6049">
                  <a:moveTo>
                    <a:pt x="6049" y="0"/>
                  </a:moveTo>
                  <a:cubicBezTo>
                    <a:pt x="3546" y="186"/>
                    <a:pt x="1391" y="1831"/>
                    <a:pt x="556" y="4172"/>
                  </a:cubicBezTo>
                  <a:cubicBezTo>
                    <a:pt x="510" y="4311"/>
                    <a:pt x="464" y="4427"/>
                    <a:pt x="441" y="4566"/>
                  </a:cubicBezTo>
                  <a:cubicBezTo>
                    <a:pt x="0" y="7718"/>
                    <a:pt x="695" y="11217"/>
                    <a:pt x="2619" y="13511"/>
                  </a:cubicBezTo>
                  <a:cubicBezTo>
                    <a:pt x="2682" y="13566"/>
                    <a:pt x="2758" y="13592"/>
                    <a:pt x="2831" y="13592"/>
                  </a:cubicBezTo>
                  <a:cubicBezTo>
                    <a:pt x="2974" y="13592"/>
                    <a:pt x="3106" y="13494"/>
                    <a:pt x="3106" y="13326"/>
                  </a:cubicBezTo>
                  <a:lnTo>
                    <a:pt x="3106" y="13303"/>
                  </a:lnTo>
                  <a:cubicBezTo>
                    <a:pt x="3106" y="12237"/>
                    <a:pt x="3268" y="11171"/>
                    <a:pt x="3639" y="10151"/>
                  </a:cubicBezTo>
                  <a:cubicBezTo>
                    <a:pt x="2387" y="9224"/>
                    <a:pt x="1669" y="7787"/>
                    <a:pt x="1692" y="6258"/>
                  </a:cubicBezTo>
                  <a:lnTo>
                    <a:pt x="1669" y="6258"/>
                  </a:lnTo>
                  <a:cubicBezTo>
                    <a:pt x="1669" y="3755"/>
                    <a:pt x="3569" y="1669"/>
                    <a:pt x="6049" y="1437"/>
                  </a:cubicBezTo>
                  <a:lnTo>
                    <a:pt x="60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1"/>
            <p:cNvSpPr/>
            <p:nvPr/>
          </p:nvSpPr>
          <p:spPr>
            <a:xfrm>
              <a:off x="2261028" y="3761128"/>
              <a:ext cx="97020" cy="143584"/>
            </a:xfrm>
            <a:custGeom>
              <a:rect b="b" l="l" r="r" t="t"/>
              <a:pathLst>
                <a:path extrusionOk="0" h="6861" w="4636">
                  <a:moveTo>
                    <a:pt x="4636" y="0"/>
                  </a:moveTo>
                  <a:cubicBezTo>
                    <a:pt x="1252" y="417"/>
                    <a:pt x="1" y="4659"/>
                    <a:pt x="2620" y="6860"/>
                  </a:cubicBezTo>
                  <a:cubicBezTo>
                    <a:pt x="2875" y="6327"/>
                    <a:pt x="3269" y="5840"/>
                    <a:pt x="3732" y="5470"/>
                  </a:cubicBezTo>
                  <a:cubicBezTo>
                    <a:pt x="2226" y="4311"/>
                    <a:pt x="2759" y="1901"/>
                    <a:pt x="4636" y="1484"/>
                  </a:cubicBezTo>
                  <a:lnTo>
                    <a:pt x="46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1"/>
            <p:cNvSpPr/>
            <p:nvPr/>
          </p:nvSpPr>
          <p:spPr>
            <a:xfrm>
              <a:off x="2377929" y="3761128"/>
              <a:ext cx="97020" cy="143584"/>
            </a:xfrm>
            <a:custGeom>
              <a:rect b="b" l="l" r="r" t="t"/>
              <a:pathLst>
                <a:path extrusionOk="0" h="6861" w="4636">
                  <a:moveTo>
                    <a:pt x="0" y="0"/>
                  </a:moveTo>
                  <a:lnTo>
                    <a:pt x="0" y="1484"/>
                  </a:lnTo>
                  <a:cubicBezTo>
                    <a:pt x="1877" y="1877"/>
                    <a:pt x="2433" y="4311"/>
                    <a:pt x="904" y="5470"/>
                  </a:cubicBezTo>
                  <a:cubicBezTo>
                    <a:pt x="1367" y="5840"/>
                    <a:pt x="1761" y="6327"/>
                    <a:pt x="2040" y="6860"/>
                  </a:cubicBezTo>
                  <a:cubicBezTo>
                    <a:pt x="4635" y="4659"/>
                    <a:pt x="3384" y="417"/>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1"/>
            <p:cNvSpPr/>
            <p:nvPr/>
          </p:nvSpPr>
          <p:spPr>
            <a:xfrm>
              <a:off x="2378411" y="3711174"/>
              <a:ext cx="127093" cy="284677"/>
            </a:xfrm>
            <a:custGeom>
              <a:rect b="b" l="l" r="r" t="t"/>
              <a:pathLst>
                <a:path extrusionOk="0" h="13603" w="6073">
                  <a:moveTo>
                    <a:pt x="0" y="0"/>
                  </a:moveTo>
                  <a:lnTo>
                    <a:pt x="0" y="1437"/>
                  </a:lnTo>
                  <a:cubicBezTo>
                    <a:pt x="4404" y="1854"/>
                    <a:pt x="5979" y="7486"/>
                    <a:pt x="2410" y="10151"/>
                  </a:cubicBezTo>
                  <a:cubicBezTo>
                    <a:pt x="2758" y="11148"/>
                    <a:pt x="2944" y="12237"/>
                    <a:pt x="2944" y="13303"/>
                  </a:cubicBezTo>
                  <a:lnTo>
                    <a:pt x="2944" y="13326"/>
                  </a:lnTo>
                  <a:cubicBezTo>
                    <a:pt x="2944" y="13495"/>
                    <a:pt x="3075" y="13602"/>
                    <a:pt x="3218" y="13602"/>
                  </a:cubicBezTo>
                  <a:cubicBezTo>
                    <a:pt x="3291" y="13602"/>
                    <a:pt x="3367" y="13574"/>
                    <a:pt x="3430" y="13511"/>
                  </a:cubicBezTo>
                  <a:cubicBezTo>
                    <a:pt x="5377" y="11194"/>
                    <a:pt x="6072" y="7648"/>
                    <a:pt x="5585" y="4519"/>
                  </a:cubicBezTo>
                  <a:cubicBezTo>
                    <a:pt x="5562" y="4404"/>
                    <a:pt x="5539" y="4311"/>
                    <a:pt x="5516" y="4218"/>
                  </a:cubicBezTo>
                  <a:lnTo>
                    <a:pt x="5493" y="4218"/>
                  </a:lnTo>
                  <a:cubicBezTo>
                    <a:pt x="4658" y="1854"/>
                    <a:pt x="2503" y="186"/>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61"/>
          <p:cNvGrpSpPr/>
          <p:nvPr/>
        </p:nvGrpSpPr>
        <p:grpSpPr>
          <a:xfrm>
            <a:off x="1083643" y="3431046"/>
            <a:ext cx="260945" cy="339046"/>
            <a:chOff x="1629081" y="3707282"/>
            <a:chExt cx="260945" cy="339046"/>
          </a:xfrm>
        </p:grpSpPr>
        <p:sp>
          <p:nvSpPr>
            <p:cNvPr id="2436" name="Google Shape;2436;p61"/>
            <p:cNvSpPr/>
            <p:nvPr/>
          </p:nvSpPr>
          <p:spPr>
            <a:xfrm>
              <a:off x="1665453" y="3707282"/>
              <a:ext cx="83940" cy="53386"/>
            </a:xfrm>
            <a:custGeom>
              <a:rect b="b" l="l" r="r" t="t"/>
              <a:pathLst>
                <a:path extrusionOk="0" h="2551" w="4011">
                  <a:moveTo>
                    <a:pt x="650" y="1"/>
                  </a:moveTo>
                  <a:cubicBezTo>
                    <a:pt x="302" y="1"/>
                    <a:pt x="1" y="279"/>
                    <a:pt x="1" y="627"/>
                  </a:cubicBezTo>
                  <a:lnTo>
                    <a:pt x="1" y="2550"/>
                  </a:lnTo>
                  <a:lnTo>
                    <a:pt x="4010" y="2550"/>
                  </a:lnTo>
                  <a:lnTo>
                    <a:pt x="4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1"/>
            <p:cNvSpPr/>
            <p:nvPr/>
          </p:nvSpPr>
          <p:spPr>
            <a:xfrm>
              <a:off x="1665453" y="3780528"/>
              <a:ext cx="83940" cy="53365"/>
            </a:xfrm>
            <a:custGeom>
              <a:rect b="b" l="l" r="r" t="t"/>
              <a:pathLst>
                <a:path extrusionOk="0" h="2550" w="4011">
                  <a:moveTo>
                    <a:pt x="1" y="0"/>
                  </a:moveTo>
                  <a:lnTo>
                    <a:pt x="1" y="2550"/>
                  </a:lnTo>
                  <a:lnTo>
                    <a:pt x="4010" y="2550"/>
                  </a:lnTo>
                  <a:lnTo>
                    <a:pt x="40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1"/>
            <p:cNvSpPr/>
            <p:nvPr/>
          </p:nvSpPr>
          <p:spPr>
            <a:xfrm>
              <a:off x="1769253" y="3707282"/>
              <a:ext cx="84401" cy="53386"/>
            </a:xfrm>
            <a:custGeom>
              <a:rect b="b" l="l" r="r" t="t"/>
              <a:pathLst>
                <a:path extrusionOk="0" h="2551" w="4033">
                  <a:moveTo>
                    <a:pt x="0" y="1"/>
                  </a:moveTo>
                  <a:lnTo>
                    <a:pt x="0" y="2550"/>
                  </a:lnTo>
                  <a:lnTo>
                    <a:pt x="4033" y="2550"/>
                  </a:lnTo>
                  <a:lnTo>
                    <a:pt x="4033" y="627"/>
                  </a:lnTo>
                  <a:cubicBezTo>
                    <a:pt x="4010" y="279"/>
                    <a:pt x="3731" y="1"/>
                    <a:pt x="33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1"/>
            <p:cNvSpPr/>
            <p:nvPr/>
          </p:nvSpPr>
          <p:spPr>
            <a:xfrm>
              <a:off x="1769253" y="3780528"/>
              <a:ext cx="83919" cy="53365"/>
            </a:xfrm>
            <a:custGeom>
              <a:rect b="b" l="l" r="r" t="t"/>
              <a:pathLst>
                <a:path extrusionOk="0" h="2550" w="4010">
                  <a:moveTo>
                    <a:pt x="0" y="0"/>
                  </a:moveTo>
                  <a:lnTo>
                    <a:pt x="0" y="2550"/>
                  </a:lnTo>
                  <a:lnTo>
                    <a:pt x="4010" y="2550"/>
                  </a:lnTo>
                  <a:lnTo>
                    <a:pt x="40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1"/>
            <p:cNvSpPr/>
            <p:nvPr/>
          </p:nvSpPr>
          <p:spPr>
            <a:xfrm>
              <a:off x="1665453" y="3855218"/>
              <a:ext cx="188201" cy="191110"/>
            </a:xfrm>
            <a:custGeom>
              <a:rect b="b" l="l" r="r" t="t"/>
              <a:pathLst>
                <a:path extrusionOk="0" h="9132" w="8993">
                  <a:moveTo>
                    <a:pt x="4497" y="0"/>
                  </a:moveTo>
                  <a:lnTo>
                    <a:pt x="1" y="2642"/>
                  </a:lnTo>
                  <a:lnTo>
                    <a:pt x="1" y="8506"/>
                  </a:lnTo>
                  <a:cubicBezTo>
                    <a:pt x="1" y="8853"/>
                    <a:pt x="302" y="9131"/>
                    <a:pt x="650" y="9131"/>
                  </a:cubicBezTo>
                  <a:lnTo>
                    <a:pt x="8344" y="9131"/>
                  </a:lnTo>
                  <a:cubicBezTo>
                    <a:pt x="8691" y="9131"/>
                    <a:pt x="8993" y="8853"/>
                    <a:pt x="8993" y="8506"/>
                  </a:cubicBezTo>
                  <a:lnTo>
                    <a:pt x="8993" y="2642"/>
                  </a:lnTo>
                  <a:lnTo>
                    <a:pt x="4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1"/>
            <p:cNvSpPr/>
            <p:nvPr/>
          </p:nvSpPr>
          <p:spPr>
            <a:xfrm>
              <a:off x="1629081" y="3853753"/>
              <a:ext cx="94111" cy="44848"/>
            </a:xfrm>
            <a:custGeom>
              <a:rect b="b" l="l" r="r" t="t"/>
              <a:pathLst>
                <a:path extrusionOk="0" h="2143" w="4497">
                  <a:moveTo>
                    <a:pt x="650" y="1"/>
                  </a:moveTo>
                  <a:cubicBezTo>
                    <a:pt x="302" y="1"/>
                    <a:pt x="1" y="279"/>
                    <a:pt x="1" y="650"/>
                  </a:cubicBezTo>
                  <a:lnTo>
                    <a:pt x="1" y="1507"/>
                  </a:lnTo>
                  <a:cubicBezTo>
                    <a:pt x="1" y="1879"/>
                    <a:pt x="312" y="2143"/>
                    <a:pt x="656" y="2143"/>
                  </a:cubicBezTo>
                  <a:cubicBezTo>
                    <a:pt x="761" y="2143"/>
                    <a:pt x="870" y="2118"/>
                    <a:pt x="974" y="2063"/>
                  </a:cubicBezTo>
                  <a:lnTo>
                    <a:pt x="4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1"/>
            <p:cNvSpPr/>
            <p:nvPr/>
          </p:nvSpPr>
          <p:spPr>
            <a:xfrm>
              <a:off x="1796417" y="3853753"/>
              <a:ext cx="93609" cy="45141"/>
            </a:xfrm>
            <a:custGeom>
              <a:rect b="b" l="l" r="r" t="t"/>
              <a:pathLst>
                <a:path extrusionOk="0" h="2157" w="4473">
                  <a:moveTo>
                    <a:pt x="0" y="1"/>
                  </a:moveTo>
                  <a:lnTo>
                    <a:pt x="3499" y="2063"/>
                  </a:lnTo>
                  <a:cubicBezTo>
                    <a:pt x="3610" y="2127"/>
                    <a:pt x="3725" y="2156"/>
                    <a:pt x="3837" y="2156"/>
                  </a:cubicBezTo>
                  <a:cubicBezTo>
                    <a:pt x="4173" y="2156"/>
                    <a:pt x="4473" y="1895"/>
                    <a:pt x="4473" y="1530"/>
                  </a:cubicBezTo>
                  <a:lnTo>
                    <a:pt x="4473" y="650"/>
                  </a:lnTo>
                  <a:cubicBezTo>
                    <a:pt x="4450" y="302"/>
                    <a:pt x="4172" y="24"/>
                    <a:pt x="3824" y="24"/>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3" name="Google Shape;2443;p61"/>
          <p:cNvGrpSpPr/>
          <p:nvPr/>
        </p:nvGrpSpPr>
        <p:grpSpPr>
          <a:xfrm>
            <a:off x="1029807" y="4110074"/>
            <a:ext cx="368617" cy="334903"/>
            <a:chOff x="1601917" y="4302753"/>
            <a:chExt cx="368617" cy="334903"/>
          </a:xfrm>
        </p:grpSpPr>
        <p:sp>
          <p:nvSpPr>
            <p:cNvPr id="2444" name="Google Shape;2444;p61"/>
            <p:cNvSpPr/>
            <p:nvPr/>
          </p:nvSpPr>
          <p:spPr>
            <a:xfrm>
              <a:off x="1601917" y="4302753"/>
              <a:ext cx="296857" cy="280470"/>
            </a:xfrm>
            <a:custGeom>
              <a:rect b="b" l="l" r="r" t="t"/>
              <a:pathLst>
                <a:path extrusionOk="0" h="13402" w="14185">
                  <a:moveTo>
                    <a:pt x="8904" y="0"/>
                  </a:moveTo>
                  <a:cubicBezTo>
                    <a:pt x="6823" y="0"/>
                    <a:pt x="4749" y="797"/>
                    <a:pt x="3176" y="2370"/>
                  </a:cubicBezTo>
                  <a:cubicBezTo>
                    <a:pt x="186" y="5383"/>
                    <a:pt x="1" y="10180"/>
                    <a:pt x="2759" y="13401"/>
                  </a:cubicBezTo>
                  <a:lnTo>
                    <a:pt x="5818" y="10319"/>
                  </a:lnTo>
                  <a:lnTo>
                    <a:pt x="5818" y="5684"/>
                  </a:lnTo>
                  <a:cubicBezTo>
                    <a:pt x="5818" y="3797"/>
                    <a:pt x="7325" y="2705"/>
                    <a:pt x="8840" y="2705"/>
                  </a:cubicBezTo>
                  <a:cubicBezTo>
                    <a:pt x="9948" y="2705"/>
                    <a:pt x="11060" y="3289"/>
                    <a:pt x="11588" y="4571"/>
                  </a:cubicBezTo>
                  <a:lnTo>
                    <a:pt x="14184" y="1953"/>
                  </a:lnTo>
                  <a:cubicBezTo>
                    <a:pt x="12658" y="646"/>
                    <a:pt x="10778" y="0"/>
                    <a:pt x="89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1"/>
            <p:cNvSpPr/>
            <p:nvPr/>
          </p:nvSpPr>
          <p:spPr>
            <a:xfrm>
              <a:off x="1744036" y="4379494"/>
              <a:ext cx="84882" cy="133392"/>
            </a:xfrm>
            <a:custGeom>
              <a:rect b="b" l="l" r="r" t="t"/>
              <a:pathLst>
                <a:path extrusionOk="0" h="6374" w="4056">
                  <a:moveTo>
                    <a:pt x="2016" y="1"/>
                  </a:moveTo>
                  <a:cubicBezTo>
                    <a:pt x="904" y="1"/>
                    <a:pt x="0" y="904"/>
                    <a:pt x="0" y="2017"/>
                  </a:cubicBezTo>
                  <a:lnTo>
                    <a:pt x="0" y="6374"/>
                  </a:lnTo>
                  <a:lnTo>
                    <a:pt x="4056" y="6374"/>
                  </a:lnTo>
                  <a:cubicBezTo>
                    <a:pt x="4056" y="1646"/>
                    <a:pt x="4056" y="1901"/>
                    <a:pt x="4009" y="1669"/>
                  </a:cubicBezTo>
                  <a:cubicBezTo>
                    <a:pt x="3847" y="696"/>
                    <a:pt x="2990" y="1"/>
                    <a:pt x="20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1"/>
            <p:cNvSpPr/>
            <p:nvPr/>
          </p:nvSpPr>
          <p:spPr>
            <a:xfrm>
              <a:off x="1673698" y="4357185"/>
              <a:ext cx="296836" cy="280470"/>
            </a:xfrm>
            <a:custGeom>
              <a:rect b="b" l="l" r="r" t="t"/>
              <a:pathLst>
                <a:path extrusionOk="0" h="13402" w="14184">
                  <a:moveTo>
                    <a:pt x="11449" y="1"/>
                  </a:moveTo>
                  <a:lnTo>
                    <a:pt x="8367" y="3083"/>
                  </a:lnTo>
                  <a:lnTo>
                    <a:pt x="8367" y="7903"/>
                  </a:lnTo>
                  <a:cubicBezTo>
                    <a:pt x="8367" y="8158"/>
                    <a:pt x="8158" y="8390"/>
                    <a:pt x="7903" y="8390"/>
                  </a:cubicBezTo>
                  <a:lnTo>
                    <a:pt x="5864" y="8390"/>
                  </a:lnTo>
                  <a:lnTo>
                    <a:pt x="5864" y="10499"/>
                  </a:lnTo>
                  <a:cubicBezTo>
                    <a:pt x="5864" y="10812"/>
                    <a:pt x="5626" y="10968"/>
                    <a:pt x="5389" y="10968"/>
                  </a:cubicBezTo>
                  <a:cubicBezTo>
                    <a:pt x="5151" y="10968"/>
                    <a:pt x="4914" y="10812"/>
                    <a:pt x="4914" y="10499"/>
                  </a:cubicBezTo>
                  <a:lnTo>
                    <a:pt x="4914" y="8390"/>
                  </a:lnTo>
                  <a:lnTo>
                    <a:pt x="3060" y="8390"/>
                  </a:lnTo>
                  <a:lnTo>
                    <a:pt x="1" y="11449"/>
                  </a:lnTo>
                  <a:cubicBezTo>
                    <a:pt x="1527" y="12756"/>
                    <a:pt x="3407" y="13402"/>
                    <a:pt x="5281" y="13402"/>
                  </a:cubicBezTo>
                  <a:cubicBezTo>
                    <a:pt x="7362" y="13402"/>
                    <a:pt x="9436" y="12605"/>
                    <a:pt x="11009" y="11032"/>
                  </a:cubicBezTo>
                  <a:cubicBezTo>
                    <a:pt x="13999" y="8019"/>
                    <a:pt x="14184" y="3222"/>
                    <a:pt x="11449" y="24"/>
                  </a:cubicBezTo>
                  <a:lnTo>
                    <a:pt x="114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7" name="Google Shape;2447;p61"/>
          <p:cNvGrpSpPr/>
          <p:nvPr/>
        </p:nvGrpSpPr>
        <p:grpSpPr>
          <a:xfrm>
            <a:off x="1800499" y="4108013"/>
            <a:ext cx="319626" cy="339025"/>
            <a:chOff x="2234848" y="4311605"/>
            <a:chExt cx="319626" cy="339025"/>
          </a:xfrm>
        </p:grpSpPr>
        <p:sp>
          <p:nvSpPr>
            <p:cNvPr id="2448" name="Google Shape;2448;p61"/>
            <p:cNvSpPr/>
            <p:nvPr/>
          </p:nvSpPr>
          <p:spPr>
            <a:xfrm>
              <a:off x="2234848" y="4311605"/>
              <a:ext cx="319626" cy="176063"/>
            </a:xfrm>
            <a:custGeom>
              <a:rect b="b" l="l" r="r" t="t"/>
              <a:pathLst>
                <a:path extrusionOk="0" h="8413" w="15273">
                  <a:moveTo>
                    <a:pt x="7637" y="4699"/>
                  </a:moveTo>
                  <a:cubicBezTo>
                    <a:pt x="7874" y="4699"/>
                    <a:pt x="8112" y="4855"/>
                    <a:pt x="8112" y="5168"/>
                  </a:cubicBezTo>
                  <a:lnTo>
                    <a:pt x="8112" y="5539"/>
                  </a:lnTo>
                  <a:cubicBezTo>
                    <a:pt x="8112" y="5852"/>
                    <a:pt x="7874" y="6008"/>
                    <a:pt x="7637" y="6008"/>
                  </a:cubicBezTo>
                  <a:cubicBezTo>
                    <a:pt x="7399" y="6008"/>
                    <a:pt x="7162" y="5852"/>
                    <a:pt x="7162" y="5539"/>
                  </a:cubicBezTo>
                  <a:lnTo>
                    <a:pt x="7162" y="5168"/>
                  </a:lnTo>
                  <a:cubicBezTo>
                    <a:pt x="7162" y="4855"/>
                    <a:pt x="7399" y="4699"/>
                    <a:pt x="7637" y="4699"/>
                  </a:cubicBezTo>
                  <a:close/>
                  <a:moveTo>
                    <a:pt x="2712" y="0"/>
                  </a:moveTo>
                  <a:cubicBezTo>
                    <a:pt x="2642" y="0"/>
                    <a:pt x="2573" y="70"/>
                    <a:pt x="2573" y="162"/>
                  </a:cubicBezTo>
                  <a:lnTo>
                    <a:pt x="2573" y="1877"/>
                  </a:lnTo>
                  <a:cubicBezTo>
                    <a:pt x="2550" y="2665"/>
                    <a:pt x="2202" y="3407"/>
                    <a:pt x="1576" y="3894"/>
                  </a:cubicBezTo>
                  <a:cubicBezTo>
                    <a:pt x="209" y="5006"/>
                    <a:pt x="0" y="7022"/>
                    <a:pt x="1090" y="8413"/>
                  </a:cubicBezTo>
                  <a:lnTo>
                    <a:pt x="14160" y="8413"/>
                  </a:lnTo>
                  <a:cubicBezTo>
                    <a:pt x="15273" y="7022"/>
                    <a:pt x="15041" y="4983"/>
                    <a:pt x="13651" y="3870"/>
                  </a:cubicBezTo>
                  <a:cubicBezTo>
                    <a:pt x="13048" y="3384"/>
                    <a:pt x="12700" y="2665"/>
                    <a:pt x="12700" y="1877"/>
                  </a:cubicBezTo>
                  <a:lnTo>
                    <a:pt x="12700" y="162"/>
                  </a:lnTo>
                  <a:cubicBezTo>
                    <a:pt x="12700" y="70"/>
                    <a:pt x="12631" y="0"/>
                    <a:pt x="125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1"/>
            <p:cNvSpPr/>
            <p:nvPr/>
          </p:nvSpPr>
          <p:spPr>
            <a:xfrm>
              <a:off x="2240185" y="4562819"/>
              <a:ext cx="144546" cy="87812"/>
            </a:xfrm>
            <a:custGeom>
              <a:rect b="b" l="l" r="r" t="t"/>
              <a:pathLst>
                <a:path extrusionOk="0" h="4196" w="6907">
                  <a:moveTo>
                    <a:pt x="858" y="1"/>
                  </a:moveTo>
                  <a:cubicBezTo>
                    <a:pt x="394" y="1229"/>
                    <a:pt x="0" y="3014"/>
                    <a:pt x="719" y="4126"/>
                  </a:cubicBezTo>
                  <a:cubicBezTo>
                    <a:pt x="742" y="4172"/>
                    <a:pt x="788" y="4196"/>
                    <a:pt x="858" y="4196"/>
                  </a:cubicBezTo>
                  <a:lnTo>
                    <a:pt x="6907" y="4196"/>
                  </a:lnTo>
                  <a:lnTo>
                    <a:pt x="6907" y="2179"/>
                  </a:lnTo>
                  <a:lnTo>
                    <a:pt x="5864" y="2179"/>
                  </a:lnTo>
                  <a:cubicBezTo>
                    <a:pt x="5678" y="2179"/>
                    <a:pt x="5539" y="2087"/>
                    <a:pt x="5447" y="1948"/>
                  </a:cubicBezTo>
                  <a:cubicBezTo>
                    <a:pt x="4496" y="302"/>
                    <a:pt x="1762" y="47"/>
                    <a:pt x="8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1"/>
            <p:cNvSpPr/>
            <p:nvPr/>
          </p:nvSpPr>
          <p:spPr>
            <a:xfrm>
              <a:off x="2404591" y="4562819"/>
              <a:ext cx="144065" cy="87812"/>
            </a:xfrm>
            <a:custGeom>
              <a:rect b="b" l="l" r="r" t="t"/>
              <a:pathLst>
                <a:path extrusionOk="0" h="4196" w="6884">
                  <a:moveTo>
                    <a:pt x="6049" y="1"/>
                  </a:moveTo>
                  <a:cubicBezTo>
                    <a:pt x="5122" y="24"/>
                    <a:pt x="2411" y="302"/>
                    <a:pt x="1461" y="1948"/>
                  </a:cubicBezTo>
                  <a:cubicBezTo>
                    <a:pt x="1368" y="2087"/>
                    <a:pt x="1206" y="2179"/>
                    <a:pt x="1044" y="2179"/>
                  </a:cubicBezTo>
                  <a:lnTo>
                    <a:pt x="1" y="2179"/>
                  </a:lnTo>
                  <a:lnTo>
                    <a:pt x="1" y="4196"/>
                  </a:lnTo>
                  <a:lnTo>
                    <a:pt x="6049" y="4196"/>
                  </a:lnTo>
                  <a:cubicBezTo>
                    <a:pt x="6096" y="4196"/>
                    <a:pt x="6142" y="4172"/>
                    <a:pt x="6188" y="4126"/>
                  </a:cubicBezTo>
                  <a:cubicBezTo>
                    <a:pt x="6884" y="3014"/>
                    <a:pt x="6513" y="1206"/>
                    <a:pt x="60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1"/>
            <p:cNvSpPr/>
            <p:nvPr/>
          </p:nvSpPr>
          <p:spPr>
            <a:xfrm>
              <a:off x="2261028" y="4507528"/>
              <a:ext cx="266784" cy="81031"/>
            </a:xfrm>
            <a:custGeom>
              <a:rect b="b" l="l" r="r" t="t"/>
              <a:pathLst>
                <a:path extrusionOk="0" h="3872" w="12748">
                  <a:moveTo>
                    <a:pt x="1" y="1"/>
                  </a:moveTo>
                  <a:lnTo>
                    <a:pt x="1" y="1693"/>
                  </a:lnTo>
                  <a:cubicBezTo>
                    <a:pt x="1113" y="1762"/>
                    <a:pt x="3848" y="2087"/>
                    <a:pt x="5099" y="3871"/>
                  </a:cubicBezTo>
                  <a:lnTo>
                    <a:pt x="7649" y="3871"/>
                  </a:lnTo>
                  <a:cubicBezTo>
                    <a:pt x="8900" y="2087"/>
                    <a:pt x="11635" y="1762"/>
                    <a:pt x="12747" y="1693"/>
                  </a:cubicBezTo>
                  <a:lnTo>
                    <a:pt x="12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2" name="Google Shape;2452;p61"/>
          <p:cNvSpPr/>
          <p:nvPr/>
        </p:nvSpPr>
        <p:spPr>
          <a:xfrm>
            <a:off x="2570971" y="4108003"/>
            <a:ext cx="271074" cy="339046"/>
          </a:xfrm>
          <a:custGeom>
            <a:rect b="b" l="l" r="r" t="t"/>
            <a:pathLst>
              <a:path extrusionOk="0" h="16201" w="12953">
                <a:moveTo>
                  <a:pt x="1792" y="0"/>
                </a:moveTo>
                <a:cubicBezTo>
                  <a:pt x="767" y="0"/>
                  <a:pt x="0" y="986"/>
                  <a:pt x="252" y="1994"/>
                </a:cubicBezTo>
                <a:cubicBezTo>
                  <a:pt x="441" y="2766"/>
                  <a:pt x="1112" y="3245"/>
                  <a:pt x="1833" y="3245"/>
                </a:cubicBezTo>
                <a:cubicBezTo>
                  <a:pt x="2086" y="3245"/>
                  <a:pt x="2346" y="3186"/>
                  <a:pt x="2593" y="3060"/>
                </a:cubicBezTo>
                <a:lnTo>
                  <a:pt x="6000" y="1252"/>
                </a:lnTo>
                <a:lnTo>
                  <a:pt x="6000" y="2619"/>
                </a:lnTo>
                <a:lnTo>
                  <a:pt x="3543" y="3848"/>
                </a:lnTo>
                <a:cubicBezTo>
                  <a:pt x="2616" y="4311"/>
                  <a:pt x="1898" y="5122"/>
                  <a:pt x="1550" y="6096"/>
                </a:cubicBezTo>
                <a:lnTo>
                  <a:pt x="4563" y="6096"/>
                </a:lnTo>
                <a:cubicBezTo>
                  <a:pt x="5212" y="6096"/>
                  <a:pt x="5212" y="7046"/>
                  <a:pt x="4563" y="7046"/>
                </a:cubicBezTo>
                <a:lnTo>
                  <a:pt x="1388" y="7046"/>
                </a:lnTo>
                <a:cubicBezTo>
                  <a:pt x="1365" y="7788"/>
                  <a:pt x="1550" y="8529"/>
                  <a:pt x="1967" y="9132"/>
                </a:cubicBezTo>
                <a:lnTo>
                  <a:pt x="4910" y="9132"/>
                </a:lnTo>
                <a:cubicBezTo>
                  <a:pt x="5536" y="9132"/>
                  <a:pt x="5536" y="10082"/>
                  <a:pt x="4910" y="10082"/>
                </a:cubicBezTo>
                <a:lnTo>
                  <a:pt x="2732" y="10082"/>
                </a:lnTo>
                <a:lnTo>
                  <a:pt x="6000" y="13883"/>
                </a:lnTo>
                <a:lnTo>
                  <a:pt x="6000" y="15713"/>
                </a:lnTo>
                <a:cubicBezTo>
                  <a:pt x="6000" y="16038"/>
                  <a:pt x="6237" y="16200"/>
                  <a:pt x="6475" y="16200"/>
                </a:cubicBezTo>
                <a:cubicBezTo>
                  <a:pt x="6712" y="16200"/>
                  <a:pt x="6950" y="16038"/>
                  <a:pt x="6950" y="15713"/>
                </a:cubicBezTo>
                <a:lnTo>
                  <a:pt x="6950" y="13883"/>
                </a:lnTo>
                <a:cubicBezTo>
                  <a:pt x="11029" y="9155"/>
                  <a:pt x="11005" y="9271"/>
                  <a:pt x="11307" y="8575"/>
                </a:cubicBezTo>
                <a:lnTo>
                  <a:pt x="8757" y="8575"/>
                </a:lnTo>
                <a:cubicBezTo>
                  <a:pt x="8132" y="8575"/>
                  <a:pt x="8132" y="7625"/>
                  <a:pt x="8757" y="7625"/>
                </a:cubicBezTo>
                <a:lnTo>
                  <a:pt x="11562" y="7625"/>
                </a:lnTo>
                <a:cubicBezTo>
                  <a:pt x="11724" y="6049"/>
                  <a:pt x="10866" y="4520"/>
                  <a:pt x="9406" y="3848"/>
                </a:cubicBezTo>
                <a:lnTo>
                  <a:pt x="6950" y="2619"/>
                </a:lnTo>
                <a:lnTo>
                  <a:pt x="6950" y="1252"/>
                </a:lnTo>
                <a:lnTo>
                  <a:pt x="10380" y="3060"/>
                </a:lnTo>
                <a:cubicBezTo>
                  <a:pt x="10617" y="3184"/>
                  <a:pt x="10867" y="3242"/>
                  <a:pt x="11114" y="3242"/>
                </a:cubicBezTo>
                <a:cubicBezTo>
                  <a:pt x="11830" y="3242"/>
                  <a:pt x="12508" y="2753"/>
                  <a:pt x="12697" y="1994"/>
                </a:cubicBezTo>
                <a:cubicBezTo>
                  <a:pt x="12952" y="974"/>
                  <a:pt x="12187" y="1"/>
                  <a:pt x="11121" y="1"/>
                </a:cubicBezTo>
                <a:lnTo>
                  <a:pt x="1828" y="1"/>
                </a:lnTo>
                <a:cubicBezTo>
                  <a:pt x="1816" y="0"/>
                  <a:pt x="1804" y="0"/>
                  <a:pt x="17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3" name="Google Shape;2453;p61"/>
          <p:cNvGrpSpPr/>
          <p:nvPr/>
        </p:nvGrpSpPr>
        <p:grpSpPr>
          <a:xfrm>
            <a:off x="3314468" y="4108013"/>
            <a:ext cx="276473" cy="339025"/>
            <a:chOff x="3513309" y="4311605"/>
            <a:chExt cx="276473" cy="339025"/>
          </a:xfrm>
        </p:grpSpPr>
        <p:sp>
          <p:nvSpPr>
            <p:cNvPr id="2454" name="Google Shape;2454;p61"/>
            <p:cNvSpPr/>
            <p:nvPr/>
          </p:nvSpPr>
          <p:spPr>
            <a:xfrm>
              <a:off x="3641344" y="4311605"/>
              <a:ext cx="56421" cy="70337"/>
            </a:xfrm>
            <a:custGeom>
              <a:rect b="b" l="l" r="r" t="t"/>
              <a:pathLst>
                <a:path extrusionOk="0" h="3361" w="2696">
                  <a:moveTo>
                    <a:pt x="487" y="0"/>
                  </a:moveTo>
                  <a:cubicBezTo>
                    <a:pt x="232" y="0"/>
                    <a:pt x="0" y="209"/>
                    <a:pt x="0" y="487"/>
                  </a:cubicBezTo>
                  <a:lnTo>
                    <a:pt x="0" y="3036"/>
                  </a:lnTo>
                  <a:cubicBezTo>
                    <a:pt x="163" y="3129"/>
                    <a:pt x="325" y="3245"/>
                    <a:pt x="464" y="3361"/>
                  </a:cubicBezTo>
                  <a:lnTo>
                    <a:pt x="487" y="3361"/>
                  </a:lnTo>
                  <a:cubicBezTo>
                    <a:pt x="626" y="3268"/>
                    <a:pt x="788" y="3152"/>
                    <a:pt x="951" y="3082"/>
                  </a:cubicBezTo>
                  <a:lnTo>
                    <a:pt x="951" y="2248"/>
                  </a:lnTo>
                  <a:cubicBezTo>
                    <a:pt x="1002" y="2260"/>
                    <a:pt x="1140" y="2281"/>
                    <a:pt x="1313" y="2281"/>
                  </a:cubicBezTo>
                  <a:cubicBezTo>
                    <a:pt x="1838" y="2281"/>
                    <a:pt x="2695" y="2084"/>
                    <a:pt x="2503" y="811"/>
                  </a:cubicBezTo>
                  <a:cubicBezTo>
                    <a:pt x="2503" y="742"/>
                    <a:pt x="2434" y="672"/>
                    <a:pt x="2364" y="672"/>
                  </a:cubicBezTo>
                  <a:cubicBezTo>
                    <a:pt x="2242" y="654"/>
                    <a:pt x="2131" y="646"/>
                    <a:pt x="2028" y="646"/>
                  </a:cubicBezTo>
                  <a:cubicBezTo>
                    <a:pt x="1329" y="646"/>
                    <a:pt x="1052" y="1030"/>
                    <a:pt x="951" y="1414"/>
                  </a:cubicBezTo>
                  <a:lnTo>
                    <a:pt x="951" y="487"/>
                  </a:lnTo>
                  <a:cubicBezTo>
                    <a:pt x="951" y="232"/>
                    <a:pt x="742" y="23"/>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1"/>
            <p:cNvSpPr/>
            <p:nvPr/>
          </p:nvSpPr>
          <p:spPr>
            <a:xfrm>
              <a:off x="3595261" y="4390586"/>
              <a:ext cx="112067" cy="54893"/>
            </a:xfrm>
            <a:custGeom>
              <a:rect b="b" l="l" r="r" t="t"/>
              <a:pathLst>
                <a:path extrusionOk="0" h="2623" w="5355">
                  <a:moveTo>
                    <a:pt x="4299" y="0"/>
                  </a:moveTo>
                  <a:cubicBezTo>
                    <a:pt x="4272" y="0"/>
                    <a:pt x="4245" y="2"/>
                    <a:pt x="4219" y="4"/>
                  </a:cubicBezTo>
                  <a:cubicBezTo>
                    <a:pt x="3755" y="27"/>
                    <a:pt x="3361" y="212"/>
                    <a:pt x="3060" y="537"/>
                  </a:cubicBezTo>
                  <a:lnTo>
                    <a:pt x="3060" y="560"/>
                  </a:lnTo>
                  <a:cubicBezTo>
                    <a:pt x="2956" y="687"/>
                    <a:pt x="2811" y="751"/>
                    <a:pt x="2669" y="751"/>
                  </a:cubicBezTo>
                  <a:cubicBezTo>
                    <a:pt x="2527" y="751"/>
                    <a:pt x="2388" y="687"/>
                    <a:pt x="2295" y="560"/>
                  </a:cubicBezTo>
                  <a:lnTo>
                    <a:pt x="2295" y="537"/>
                  </a:lnTo>
                  <a:cubicBezTo>
                    <a:pt x="2063" y="212"/>
                    <a:pt x="1716" y="27"/>
                    <a:pt x="1345" y="4"/>
                  </a:cubicBezTo>
                  <a:cubicBezTo>
                    <a:pt x="627" y="4"/>
                    <a:pt x="1" y="560"/>
                    <a:pt x="1" y="1023"/>
                  </a:cubicBezTo>
                  <a:lnTo>
                    <a:pt x="1" y="2622"/>
                  </a:lnTo>
                  <a:lnTo>
                    <a:pt x="5354" y="2622"/>
                  </a:lnTo>
                  <a:lnTo>
                    <a:pt x="5331" y="1023"/>
                  </a:lnTo>
                  <a:cubicBezTo>
                    <a:pt x="5309" y="449"/>
                    <a:pt x="4844" y="0"/>
                    <a:pt x="429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1"/>
            <p:cNvSpPr/>
            <p:nvPr/>
          </p:nvSpPr>
          <p:spPr>
            <a:xfrm>
              <a:off x="3545789" y="4465339"/>
              <a:ext cx="210510" cy="23313"/>
            </a:xfrm>
            <a:custGeom>
              <a:rect b="b" l="l" r="r" t="t"/>
              <a:pathLst>
                <a:path extrusionOk="0" h="1114" w="10059">
                  <a:moveTo>
                    <a:pt x="1" y="1"/>
                  </a:moveTo>
                  <a:lnTo>
                    <a:pt x="1" y="534"/>
                  </a:lnTo>
                  <a:cubicBezTo>
                    <a:pt x="1" y="858"/>
                    <a:pt x="256" y="1113"/>
                    <a:pt x="580" y="1113"/>
                  </a:cubicBezTo>
                  <a:lnTo>
                    <a:pt x="9480" y="1113"/>
                  </a:lnTo>
                  <a:cubicBezTo>
                    <a:pt x="9781" y="1113"/>
                    <a:pt x="10059" y="858"/>
                    <a:pt x="10059" y="534"/>
                  </a:cubicBezTo>
                  <a:lnTo>
                    <a:pt x="100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1"/>
            <p:cNvSpPr/>
            <p:nvPr/>
          </p:nvSpPr>
          <p:spPr>
            <a:xfrm>
              <a:off x="3513309" y="4508512"/>
              <a:ext cx="276473" cy="142119"/>
            </a:xfrm>
            <a:custGeom>
              <a:rect b="b" l="l" r="r" t="t"/>
              <a:pathLst>
                <a:path extrusionOk="0" h="6791" w="13211">
                  <a:moveTo>
                    <a:pt x="6572" y="1090"/>
                  </a:moveTo>
                  <a:cubicBezTo>
                    <a:pt x="7761" y="1090"/>
                    <a:pt x="8899" y="2009"/>
                    <a:pt x="8899" y="3407"/>
                  </a:cubicBezTo>
                  <a:cubicBezTo>
                    <a:pt x="8899" y="4682"/>
                    <a:pt x="7857" y="5701"/>
                    <a:pt x="6582" y="5701"/>
                  </a:cubicBezTo>
                  <a:cubicBezTo>
                    <a:pt x="4519" y="5701"/>
                    <a:pt x="3523" y="3222"/>
                    <a:pt x="4960" y="1762"/>
                  </a:cubicBezTo>
                  <a:cubicBezTo>
                    <a:pt x="5430" y="1298"/>
                    <a:pt x="6007" y="1090"/>
                    <a:pt x="6572" y="1090"/>
                  </a:cubicBezTo>
                  <a:close/>
                  <a:moveTo>
                    <a:pt x="2851" y="0"/>
                  </a:moveTo>
                  <a:lnTo>
                    <a:pt x="209" y="5701"/>
                  </a:lnTo>
                  <a:cubicBezTo>
                    <a:pt x="0" y="6234"/>
                    <a:pt x="371" y="6791"/>
                    <a:pt x="950" y="6791"/>
                  </a:cubicBezTo>
                  <a:lnTo>
                    <a:pt x="12260" y="6791"/>
                  </a:lnTo>
                  <a:cubicBezTo>
                    <a:pt x="12816" y="6791"/>
                    <a:pt x="13210" y="6234"/>
                    <a:pt x="13001" y="5701"/>
                  </a:cubicBezTo>
                  <a:lnTo>
                    <a:pt x="12978" y="5701"/>
                  </a:lnTo>
                  <a:lnTo>
                    <a:pt x="10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1"/>
            <p:cNvSpPr/>
            <p:nvPr/>
          </p:nvSpPr>
          <p:spPr>
            <a:xfrm>
              <a:off x="3613217" y="4551183"/>
              <a:ext cx="65984" cy="56944"/>
            </a:xfrm>
            <a:custGeom>
              <a:rect b="b" l="l" r="r" t="t"/>
              <a:pathLst>
                <a:path extrusionOk="0" h="2721" w="3153">
                  <a:moveTo>
                    <a:pt x="1808" y="1"/>
                  </a:moveTo>
                  <a:cubicBezTo>
                    <a:pt x="603" y="1"/>
                    <a:pt x="0" y="1461"/>
                    <a:pt x="858" y="2318"/>
                  </a:cubicBezTo>
                  <a:cubicBezTo>
                    <a:pt x="1129" y="2597"/>
                    <a:pt x="1465" y="2721"/>
                    <a:pt x="1797" y="2721"/>
                  </a:cubicBezTo>
                  <a:cubicBezTo>
                    <a:pt x="2486" y="2721"/>
                    <a:pt x="3152" y="2182"/>
                    <a:pt x="3152" y="1368"/>
                  </a:cubicBezTo>
                  <a:cubicBezTo>
                    <a:pt x="3152" y="603"/>
                    <a:pt x="2550" y="1"/>
                    <a:pt x="18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9" name="Google Shape;2459;p61"/>
          <p:cNvGrpSpPr/>
          <p:nvPr/>
        </p:nvGrpSpPr>
        <p:grpSpPr>
          <a:xfrm>
            <a:off x="4041265" y="4107971"/>
            <a:ext cx="315273" cy="339109"/>
            <a:chOff x="4091913" y="4275631"/>
            <a:chExt cx="315273" cy="339109"/>
          </a:xfrm>
        </p:grpSpPr>
        <p:sp>
          <p:nvSpPr>
            <p:cNvPr id="2460" name="Google Shape;2460;p61"/>
            <p:cNvSpPr/>
            <p:nvPr/>
          </p:nvSpPr>
          <p:spPr>
            <a:xfrm>
              <a:off x="4229155" y="4535676"/>
              <a:ext cx="64038" cy="45601"/>
            </a:xfrm>
            <a:custGeom>
              <a:rect b="b" l="l" r="r" t="t"/>
              <a:pathLst>
                <a:path extrusionOk="0" h="2179" w="3060">
                  <a:moveTo>
                    <a:pt x="186" y="0"/>
                  </a:moveTo>
                  <a:cubicBezTo>
                    <a:pt x="70" y="0"/>
                    <a:pt x="1" y="93"/>
                    <a:pt x="24" y="185"/>
                  </a:cubicBezTo>
                  <a:cubicBezTo>
                    <a:pt x="140" y="927"/>
                    <a:pt x="441" y="1599"/>
                    <a:pt x="905" y="2179"/>
                  </a:cubicBezTo>
                  <a:lnTo>
                    <a:pt x="3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1"/>
            <p:cNvSpPr/>
            <p:nvPr/>
          </p:nvSpPr>
          <p:spPr>
            <a:xfrm>
              <a:off x="4262618" y="4550702"/>
              <a:ext cx="45141" cy="64038"/>
            </a:xfrm>
            <a:custGeom>
              <a:rect b="b" l="l" r="r" t="t"/>
              <a:pathLst>
                <a:path extrusionOk="0" h="3060" w="2157">
                  <a:moveTo>
                    <a:pt x="2156" y="0"/>
                  </a:moveTo>
                  <a:lnTo>
                    <a:pt x="1" y="2156"/>
                  </a:lnTo>
                  <a:cubicBezTo>
                    <a:pt x="627" y="2666"/>
                    <a:pt x="1368" y="2967"/>
                    <a:pt x="2156" y="3060"/>
                  </a:cubicBezTo>
                  <a:lnTo>
                    <a:pt x="21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1"/>
            <p:cNvSpPr/>
            <p:nvPr/>
          </p:nvSpPr>
          <p:spPr>
            <a:xfrm>
              <a:off x="4328582" y="4550702"/>
              <a:ext cx="45120" cy="64038"/>
            </a:xfrm>
            <a:custGeom>
              <a:rect b="b" l="l" r="r" t="t"/>
              <a:pathLst>
                <a:path extrusionOk="0" h="3060" w="2156">
                  <a:moveTo>
                    <a:pt x="1" y="0"/>
                  </a:moveTo>
                  <a:lnTo>
                    <a:pt x="1" y="3060"/>
                  </a:lnTo>
                  <a:cubicBezTo>
                    <a:pt x="789" y="2967"/>
                    <a:pt x="1530" y="2666"/>
                    <a:pt x="2156" y="2156"/>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1"/>
            <p:cNvSpPr/>
            <p:nvPr/>
          </p:nvSpPr>
          <p:spPr>
            <a:xfrm>
              <a:off x="4343126" y="4535676"/>
              <a:ext cx="64059" cy="45601"/>
            </a:xfrm>
            <a:custGeom>
              <a:rect b="b" l="l" r="r" t="t"/>
              <a:pathLst>
                <a:path extrusionOk="0" h="2179" w="3061">
                  <a:moveTo>
                    <a:pt x="1" y="0"/>
                  </a:moveTo>
                  <a:lnTo>
                    <a:pt x="2156" y="2179"/>
                  </a:lnTo>
                  <a:cubicBezTo>
                    <a:pt x="2620" y="1599"/>
                    <a:pt x="2921" y="927"/>
                    <a:pt x="3037" y="185"/>
                  </a:cubicBezTo>
                  <a:cubicBezTo>
                    <a:pt x="3060" y="93"/>
                    <a:pt x="2991" y="0"/>
                    <a:pt x="28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1"/>
            <p:cNvSpPr/>
            <p:nvPr/>
          </p:nvSpPr>
          <p:spPr>
            <a:xfrm>
              <a:off x="4164657" y="4275631"/>
              <a:ext cx="94592" cy="45203"/>
            </a:xfrm>
            <a:custGeom>
              <a:rect b="b" l="l" r="r" t="t"/>
              <a:pathLst>
                <a:path extrusionOk="0" h="2160" w="4520">
                  <a:moveTo>
                    <a:pt x="1573" y="1"/>
                  </a:moveTo>
                  <a:cubicBezTo>
                    <a:pt x="1428" y="1"/>
                    <a:pt x="1289" y="88"/>
                    <a:pt x="1206" y="213"/>
                  </a:cubicBezTo>
                  <a:lnTo>
                    <a:pt x="0" y="2159"/>
                  </a:lnTo>
                  <a:lnTo>
                    <a:pt x="1113" y="2159"/>
                  </a:lnTo>
                  <a:lnTo>
                    <a:pt x="1878" y="954"/>
                  </a:lnTo>
                  <a:lnTo>
                    <a:pt x="3894" y="954"/>
                  </a:lnTo>
                  <a:cubicBezTo>
                    <a:pt x="4512" y="931"/>
                    <a:pt x="4520" y="4"/>
                    <a:pt x="3916" y="4"/>
                  </a:cubicBezTo>
                  <a:cubicBezTo>
                    <a:pt x="3909" y="4"/>
                    <a:pt x="3901" y="4"/>
                    <a:pt x="3894" y="4"/>
                  </a:cubicBezTo>
                  <a:lnTo>
                    <a:pt x="1623" y="4"/>
                  </a:lnTo>
                  <a:cubicBezTo>
                    <a:pt x="1606" y="2"/>
                    <a:pt x="1589" y="1"/>
                    <a:pt x="1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1"/>
            <p:cNvSpPr/>
            <p:nvPr/>
          </p:nvSpPr>
          <p:spPr>
            <a:xfrm>
              <a:off x="4120521" y="4546328"/>
              <a:ext cx="98966" cy="67931"/>
            </a:xfrm>
            <a:custGeom>
              <a:rect b="b" l="l" r="r" t="t"/>
              <a:pathLst>
                <a:path extrusionOk="0" h="3246" w="4729">
                  <a:moveTo>
                    <a:pt x="1808" y="1"/>
                  </a:moveTo>
                  <a:lnTo>
                    <a:pt x="1808" y="1646"/>
                  </a:lnTo>
                  <a:cubicBezTo>
                    <a:pt x="1808" y="1901"/>
                    <a:pt x="1600" y="2110"/>
                    <a:pt x="1368" y="2133"/>
                  </a:cubicBezTo>
                  <a:cubicBezTo>
                    <a:pt x="812" y="2179"/>
                    <a:pt x="302" y="2504"/>
                    <a:pt x="70" y="3014"/>
                  </a:cubicBezTo>
                  <a:cubicBezTo>
                    <a:pt x="1" y="3130"/>
                    <a:pt x="70" y="3245"/>
                    <a:pt x="209" y="3245"/>
                  </a:cubicBezTo>
                  <a:lnTo>
                    <a:pt x="4543" y="3245"/>
                  </a:lnTo>
                  <a:cubicBezTo>
                    <a:pt x="4659" y="3245"/>
                    <a:pt x="4728" y="3130"/>
                    <a:pt x="4682" y="3014"/>
                  </a:cubicBezTo>
                  <a:cubicBezTo>
                    <a:pt x="4427" y="2504"/>
                    <a:pt x="3940" y="2179"/>
                    <a:pt x="3361" y="2133"/>
                  </a:cubicBezTo>
                  <a:cubicBezTo>
                    <a:pt x="3129" y="2110"/>
                    <a:pt x="2944" y="1901"/>
                    <a:pt x="2944" y="1646"/>
                  </a:cubicBezTo>
                  <a:lnTo>
                    <a:pt x="2944" y="1"/>
                  </a:lnTo>
                  <a:cubicBezTo>
                    <a:pt x="2747" y="12"/>
                    <a:pt x="2556" y="18"/>
                    <a:pt x="2367" y="18"/>
                  </a:cubicBezTo>
                  <a:cubicBezTo>
                    <a:pt x="2179" y="18"/>
                    <a:pt x="1994" y="12"/>
                    <a:pt x="18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1"/>
            <p:cNvSpPr/>
            <p:nvPr/>
          </p:nvSpPr>
          <p:spPr>
            <a:xfrm>
              <a:off x="4111312" y="4340694"/>
              <a:ext cx="117382" cy="32521"/>
            </a:xfrm>
            <a:custGeom>
              <a:rect b="b" l="l" r="r" t="t"/>
              <a:pathLst>
                <a:path extrusionOk="0" h="1554" w="5609">
                  <a:moveTo>
                    <a:pt x="325" y="1"/>
                  </a:moveTo>
                  <a:cubicBezTo>
                    <a:pt x="232" y="1"/>
                    <a:pt x="162" y="70"/>
                    <a:pt x="162" y="163"/>
                  </a:cubicBezTo>
                  <a:cubicBezTo>
                    <a:pt x="139" y="626"/>
                    <a:pt x="93" y="1090"/>
                    <a:pt x="0" y="1553"/>
                  </a:cubicBezTo>
                  <a:lnTo>
                    <a:pt x="5609" y="1553"/>
                  </a:lnTo>
                  <a:cubicBezTo>
                    <a:pt x="5539" y="1090"/>
                    <a:pt x="5493" y="626"/>
                    <a:pt x="5446" y="163"/>
                  </a:cubicBezTo>
                  <a:cubicBezTo>
                    <a:pt x="5446" y="70"/>
                    <a:pt x="5377" y="1"/>
                    <a:pt x="53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1"/>
            <p:cNvSpPr/>
            <p:nvPr/>
          </p:nvSpPr>
          <p:spPr>
            <a:xfrm>
              <a:off x="4091913" y="4393076"/>
              <a:ext cx="156182" cy="132429"/>
            </a:xfrm>
            <a:custGeom>
              <a:rect b="b" l="l" r="r" t="t"/>
              <a:pathLst>
                <a:path extrusionOk="0" h="6328" w="7463">
                  <a:moveTo>
                    <a:pt x="719" y="1"/>
                  </a:moveTo>
                  <a:cubicBezTo>
                    <a:pt x="348" y="1345"/>
                    <a:pt x="0" y="1623"/>
                    <a:pt x="23" y="2735"/>
                  </a:cubicBezTo>
                  <a:cubicBezTo>
                    <a:pt x="70" y="4751"/>
                    <a:pt x="1738" y="6327"/>
                    <a:pt x="3755" y="6327"/>
                  </a:cubicBezTo>
                  <a:cubicBezTo>
                    <a:pt x="5771" y="6327"/>
                    <a:pt x="7416" y="4705"/>
                    <a:pt x="7463" y="2689"/>
                  </a:cubicBezTo>
                  <a:cubicBezTo>
                    <a:pt x="7463" y="1646"/>
                    <a:pt x="7138" y="1391"/>
                    <a:pt x="67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8" name="Google Shape;2468;p61"/>
          <p:cNvGrpSpPr/>
          <p:nvPr/>
        </p:nvGrpSpPr>
        <p:grpSpPr>
          <a:xfrm>
            <a:off x="4792576" y="4108013"/>
            <a:ext cx="269672" cy="339025"/>
            <a:chOff x="4712706" y="4295596"/>
            <a:chExt cx="269672" cy="339025"/>
          </a:xfrm>
        </p:grpSpPr>
        <p:sp>
          <p:nvSpPr>
            <p:cNvPr id="2469" name="Google Shape;2469;p61"/>
            <p:cNvSpPr/>
            <p:nvPr/>
          </p:nvSpPr>
          <p:spPr>
            <a:xfrm>
              <a:off x="4712706" y="4295596"/>
              <a:ext cx="269672" cy="339025"/>
            </a:xfrm>
            <a:custGeom>
              <a:rect b="b" l="l" r="r" t="t"/>
              <a:pathLst>
                <a:path extrusionOk="0" h="16200" w="12886">
                  <a:moveTo>
                    <a:pt x="7254" y="6767"/>
                  </a:moveTo>
                  <a:cubicBezTo>
                    <a:pt x="8089" y="6767"/>
                    <a:pt x="8877" y="7277"/>
                    <a:pt x="9502" y="8204"/>
                  </a:cubicBezTo>
                  <a:cubicBezTo>
                    <a:pt x="10035" y="8946"/>
                    <a:pt x="10313" y="9850"/>
                    <a:pt x="10360" y="10777"/>
                  </a:cubicBezTo>
                  <a:cubicBezTo>
                    <a:pt x="10360" y="12492"/>
                    <a:pt x="8969" y="13859"/>
                    <a:pt x="7254" y="13859"/>
                  </a:cubicBezTo>
                  <a:cubicBezTo>
                    <a:pt x="5539" y="13859"/>
                    <a:pt x="4149" y="12492"/>
                    <a:pt x="4149" y="10777"/>
                  </a:cubicBezTo>
                  <a:cubicBezTo>
                    <a:pt x="4195" y="9850"/>
                    <a:pt x="4473" y="8946"/>
                    <a:pt x="5006" y="8204"/>
                  </a:cubicBezTo>
                  <a:cubicBezTo>
                    <a:pt x="5632" y="7277"/>
                    <a:pt x="6420" y="6767"/>
                    <a:pt x="7254" y="6767"/>
                  </a:cubicBezTo>
                  <a:close/>
                  <a:moveTo>
                    <a:pt x="7277" y="0"/>
                  </a:moveTo>
                  <a:cubicBezTo>
                    <a:pt x="6513" y="0"/>
                    <a:pt x="5817" y="325"/>
                    <a:pt x="5354" y="904"/>
                  </a:cubicBezTo>
                  <a:cubicBezTo>
                    <a:pt x="4450" y="1970"/>
                    <a:pt x="3894" y="3268"/>
                    <a:pt x="3732" y="4635"/>
                  </a:cubicBezTo>
                  <a:cubicBezTo>
                    <a:pt x="3593" y="5586"/>
                    <a:pt x="3245" y="6489"/>
                    <a:pt x="2689" y="7254"/>
                  </a:cubicBezTo>
                  <a:cubicBezTo>
                    <a:pt x="0" y="10985"/>
                    <a:pt x="2666" y="16177"/>
                    <a:pt x="7254" y="16200"/>
                  </a:cubicBezTo>
                  <a:lnTo>
                    <a:pt x="7301" y="16200"/>
                  </a:lnTo>
                  <a:cubicBezTo>
                    <a:pt x="10406" y="16177"/>
                    <a:pt x="12886" y="13651"/>
                    <a:pt x="12886" y="10568"/>
                  </a:cubicBezTo>
                  <a:cubicBezTo>
                    <a:pt x="12886" y="9386"/>
                    <a:pt x="12515" y="8251"/>
                    <a:pt x="11843" y="7277"/>
                  </a:cubicBezTo>
                  <a:cubicBezTo>
                    <a:pt x="11264" y="6489"/>
                    <a:pt x="10893" y="5539"/>
                    <a:pt x="10777" y="4566"/>
                  </a:cubicBezTo>
                  <a:cubicBezTo>
                    <a:pt x="10591" y="3268"/>
                    <a:pt x="10082" y="2040"/>
                    <a:pt x="9270" y="997"/>
                  </a:cubicBezTo>
                  <a:cubicBezTo>
                    <a:pt x="9247" y="974"/>
                    <a:pt x="9224" y="951"/>
                    <a:pt x="9224" y="927"/>
                  </a:cubicBezTo>
                  <a:cubicBezTo>
                    <a:pt x="8737" y="348"/>
                    <a:pt x="8042" y="0"/>
                    <a:pt x="73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1"/>
            <p:cNvSpPr/>
            <p:nvPr/>
          </p:nvSpPr>
          <p:spPr>
            <a:xfrm>
              <a:off x="4819394" y="4457575"/>
              <a:ext cx="90239" cy="108677"/>
            </a:xfrm>
            <a:custGeom>
              <a:rect b="b" l="l" r="r" t="t"/>
              <a:pathLst>
                <a:path extrusionOk="0" h="5193" w="4312">
                  <a:moveTo>
                    <a:pt x="2156" y="1"/>
                  </a:moveTo>
                  <a:cubicBezTo>
                    <a:pt x="1067" y="1"/>
                    <a:pt x="1" y="1739"/>
                    <a:pt x="1" y="3037"/>
                  </a:cubicBezTo>
                  <a:cubicBezTo>
                    <a:pt x="1" y="4219"/>
                    <a:pt x="974" y="5192"/>
                    <a:pt x="2156" y="5192"/>
                  </a:cubicBezTo>
                  <a:cubicBezTo>
                    <a:pt x="3338" y="5192"/>
                    <a:pt x="4312" y="4219"/>
                    <a:pt x="4312" y="3037"/>
                  </a:cubicBezTo>
                  <a:cubicBezTo>
                    <a:pt x="4312" y="1739"/>
                    <a:pt x="3245" y="1"/>
                    <a:pt x="2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1" name="Google Shape;2471;p61"/>
          <p:cNvGrpSpPr/>
          <p:nvPr/>
        </p:nvGrpSpPr>
        <p:grpSpPr>
          <a:xfrm>
            <a:off x="5521772" y="4107971"/>
            <a:ext cx="339046" cy="339109"/>
            <a:chOff x="5306336" y="4263514"/>
            <a:chExt cx="339046" cy="339109"/>
          </a:xfrm>
        </p:grpSpPr>
        <p:sp>
          <p:nvSpPr>
            <p:cNvPr id="2472" name="Google Shape;2472;p61"/>
            <p:cNvSpPr/>
            <p:nvPr/>
          </p:nvSpPr>
          <p:spPr>
            <a:xfrm>
              <a:off x="5306336" y="4394039"/>
              <a:ext cx="339046" cy="27666"/>
            </a:xfrm>
            <a:custGeom>
              <a:rect b="b" l="l" r="r" t="t"/>
              <a:pathLst>
                <a:path extrusionOk="0" h="1322" w="16201">
                  <a:moveTo>
                    <a:pt x="627" y="1"/>
                  </a:moveTo>
                  <a:cubicBezTo>
                    <a:pt x="279" y="1"/>
                    <a:pt x="1" y="302"/>
                    <a:pt x="1" y="650"/>
                  </a:cubicBezTo>
                  <a:lnTo>
                    <a:pt x="1" y="673"/>
                  </a:lnTo>
                  <a:cubicBezTo>
                    <a:pt x="1" y="1044"/>
                    <a:pt x="279" y="1322"/>
                    <a:pt x="627" y="1322"/>
                  </a:cubicBezTo>
                  <a:lnTo>
                    <a:pt x="15575" y="1322"/>
                  </a:lnTo>
                  <a:cubicBezTo>
                    <a:pt x="15922" y="1322"/>
                    <a:pt x="16200" y="1044"/>
                    <a:pt x="16200" y="673"/>
                  </a:cubicBezTo>
                  <a:lnTo>
                    <a:pt x="16200" y="650"/>
                  </a:lnTo>
                  <a:cubicBezTo>
                    <a:pt x="16200" y="302"/>
                    <a:pt x="15922" y="1"/>
                    <a:pt x="155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1"/>
            <p:cNvSpPr/>
            <p:nvPr/>
          </p:nvSpPr>
          <p:spPr>
            <a:xfrm>
              <a:off x="5397998" y="4572529"/>
              <a:ext cx="155722" cy="30094"/>
            </a:xfrm>
            <a:custGeom>
              <a:rect b="b" l="l" r="r" t="t"/>
              <a:pathLst>
                <a:path extrusionOk="0" h="1438" w="7441">
                  <a:moveTo>
                    <a:pt x="1" y="0"/>
                  </a:moveTo>
                  <a:lnTo>
                    <a:pt x="1" y="788"/>
                  </a:lnTo>
                  <a:cubicBezTo>
                    <a:pt x="1" y="1136"/>
                    <a:pt x="279" y="1437"/>
                    <a:pt x="627" y="1437"/>
                  </a:cubicBezTo>
                  <a:lnTo>
                    <a:pt x="6814" y="1437"/>
                  </a:lnTo>
                  <a:cubicBezTo>
                    <a:pt x="7162" y="1437"/>
                    <a:pt x="7440" y="1136"/>
                    <a:pt x="7440" y="788"/>
                  </a:cubicBezTo>
                  <a:lnTo>
                    <a:pt x="74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1"/>
            <p:cNvSpPr/>
            <p:nvPr/>
          </p:nvSpPr>
          <p:spPr>
            <a:xfrm>
              <a:off x="5340301" y="4441586"/>
              <a:ext cx="271137" cy="110581"/>
            </a:xfrm>
            <a:custGeom>
              <a:rect b="b" l="l" r="r" t="t"/>
              <a:pathLst>
                <a:path extrusionOk="0" h="5284" w="12956">
                  <a:moveTo>
                    <a:pt x="0" y="0"/>
                  </a:moveTo>
                  <a:lnTo>
                    <a:pt x="973" y="3917"/>
                  </a:lnTo>
                  <a:cubicBezTo>
                    <a:pt x="1182" y="4728"/>
                    <a:pt x="1924" y="5284"/>
                    <a:pt x="2758" y="5284"/>
                  </a:cubicBezTo>
                  <a:lnTo>
                    <a:pt x="10220" y="5284"/>
                  </a:lnTo>
                  <a:cubicBezTo>
                    <a:pt x="11055" y="5284"/>
                    <a:pt x="11796" y="4728"/>
                    <a:pt x="11982" y="3893"/>
                  </a:cubicBezTo>
                  <a:lnTo>
                    <a:pt x="129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1"/>
            <p:cNvSpPr/>
            <p:nvPr/>
          </p:nvSpPr>
          <p:spPr>
            <a:xfrm>
              <a:off x="5366000" y="4263514"/>
              <a:ext cx="224573" cy="111146"/>
            </a:xfrm>
            <a:custGeom>
              <a:rect b="b" l="l" r="r" t="t"/>
              <a:pathLst>
                <a:path extrusionOk="0" h="5311" w="10731">
                  <a:moveTo>
                    <a:pt x="5301" y="1"/>
                  </a:moveTo>
                  <a:cubicBezTo>
                    <a:pt x="5196" y="1"/>
                    <a:pt x="5105" y="107"/>
                    <a:pt x="5168" y="212"/>
                  </a:cubicBezTo>
                  <a:cubicBezTo>
                    <a:pt x="5284" y="514"/>
                    <a:pt x="5331" y="815"/>
                    <a:pt x="5308" y="1116"/>
                  </a:cubicBezTo>
                  <a:cubicBezTo>
                    <a:pt x="5261" y="1626"/>
                    <a:pt x="4937" y="2066"/>
                    <a:pt x="4427" y="2229"/>
                  </a:cubicBezTo>
                  <a:cubicBezTo>
                    <a:pt x="3963" y="2391"/>
                    <a:pt x="3546" y="2692"/>
                    <a:pt x="3222" y="3086"/>
                  </a:cubicBezTo>
                  <a:cubicBezTo>
                    <a:pt x="3129" y="3202"/>
                    <a:pt x="2990" y="3271"/>
                    <a:pt x="2851" y="3271"/>
                  </a:cubicBezTo>
                  <a:lnTo>
                    <a:pt x="1043" y="3271"/>
                  </a:lnTo>
                  <a:cubicBezTo>
                    <a:pt x="1030" y="3271"/>
                    <a:pt x="1017" y="3271"/>
                    <a:pt x="1003" y="3271"/>
                  </a:cubicBezTo>
                  <a:cubicBezTo>
                    <a:pt x="465" y="3271"/>
                    <a:pt x="23" y="3725"/>
                    <a:pt x="0" y="4268"/>
                  </a:cubicBezTo>
                  <a:cubicBezTo>
                    <a:pt x="24" y="4847"/>
                    <a:pt x="487" y="5311"/>
                    <a:pt x="1043" y="5311"/>
                  </a:cubicBezTo>
                  <a:lnTo>
                    <a:pt x="1043" y="5288"/>
                  </a:lnTo>
                  <a:lnTo>
                    <a:pt x="9479" y="5288"/>
                  </a:lnTo>
                  <a:cubicBezTo>
                    <a:pt x="10731" y="5195"/>
                    <a:pt x="10731" y="3364"/>
                    <a:pt x="9479" y="3271"/>
                  </a:cubicBezTo>
                  <a:lnTo>
                    <a:pt x="7880" y="3271"/>
                  </a:lnTo>
                  <a:cubicBezTo>
                    <a:pt x="7648" y="3271"/>
                    <a:pt x="7463" y="3109"/>
                    <a:pt x="7416" y="2901"/>
                  </a:cubicBezTo>
                  <a:cubicBezTo>
                    <a:pt x="7347" y="2669"/>
                    <a:pt x="7324" y="2437"/>
                    <a:pt x="7277" y="2205"/>
                  </a:cubicBezTo>
                  <a:cubicBezTo>
                    <a:pt x="7208" y="1487"/>
                    <a:pt x="6860" y="838"/>
                    <a:pt x="6304" y="421"/>
                  </a:cubicBezTo>
                  <a:cubicBezTo>
                    <a:pt x="6003" y="212"/>
                    <a:pt x="5678" y="73"/>
                    <a:pt x="5331" y="4"/>
                  </a:cubicBezTo>
                  <a:cubicBezTo>
                    <a:pt x="5321" y="2"/>
                    <a:pt x="5310" y="1"/>
                    <a:pt x="53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61"/>
          <p:cNvGrpSpPr/>
          <p:nvPr/>
        </p:nvGrpSpPr>
        <p:grpSpPr>
          <a:xfrm>
            <a:off x="6340964" y="4108013"/>
            <a:ext cx="193056" cy="339025"/>
            <a:chOff x="5984847" y="4281532"/>
            <a:chExt cx="193056" cy="339025"/>
          </a:xfrm>
        </p:grpSpPr>
        <p:sp>
          <p:nvSpPr>
            <p:cNvPr id="2477" name="Google Shape;2477;p61"/>
            <p:cNvSpPr/>
            <p:nvPr/>
          </p:nvSpPr>
          <p:spPr>
            <a:xfrm>
              <a:off x="5989221" y="4281532"/>
              <a:ext cx="184329" cy="175582"/>
            </a:xfrm>
            <a:custGeom>
              <a:rect b="b" l="l" r="r" t="t"/>
              <a:pathLst>
                <a:path extrusionOk="0" h="8390" w="8808">
                  <a:moveTo>
                    <a:pt x="4401" y="4647"/>
                  </a:moveTo>
                  <a:cubicBezTo>
                    <a:pt x="4653" y="4647"/>
                    <a:pt x="4902" y="4821"/>
                    <a:pt x="4867" y="5168"/>
                  </a:cubicBezTo>
                  <a:lnTo>
                    <a:pt x="4867" y="5539"/>
                  </a:lnTo>
                  <a:cubicBezTo>
                    <a:pt x="4844" y="5829"/>
                    <a:pt x="4618" y="5974"/>
                    <a:pt x="4392" y="5974"/>
                  </a:cubicBezTo>
                  <a:cubicBezTo>
                    <a:pt x="4166" y="5974"/>
                    <a:pt x="3940" y="5829"/>
                    <a:pt x="3917" y="5539"/>
                  </a:cubicBezTo>
                  <a:lnTo>
                    <a:pt x="3917" y="5168"/>
                  </a:lnTo>
                  <a:cubicBezTo>
                    <a:pt x="3894" y="4821"/>
                    <a:pt x="4149" y="4647"/>
                    <a:pt x="4401" y="4647"/>
                  </a:cubicBezTo>
                  <a:close/>
                  <a:moveTo>
                    <a:pt x="255" y="0"/>
                  </a:moveTo>
                  <a:cubicBezTo>
                    <a:pt x="1321" y="2596"/>
                    <a:pt x="997" y="5678"/>
                    <a:pt x="1" y="8390"/>
                  </a:cubicBezTo>
                  <a:lnTo>
                    <a:pt x="8807" y="8390"/>
                  </a:lnTo>
                  <a:cubicBezTo>
                    <a:pt x="7811" y="5701"/>
                    <a:pt x="7463" y="2596"/>
                    <a:pt x="8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1"/>
            <p:cNvSpPr/>
            <p:nvPr/>
          </p:nvSpPr>
          <p:spPr>
            <a:xfrm>
              <a:off x="5985830" y="4532767"/>
              <a:ext cx="85384" cy="87791"/>
            </a:xfrm>
            <a:custGeom>
              <a:rect b="b" l="l" r="r" t="t"/>
              <a:pathLst>
                <a:path extrusionOk="0" h="4195" w="4080">
                  <a:moveTo>
                    <a:pt x="0" y="0"/>
                  </a:moveTo>
                  <a:lnTo>
                    <a:pt x="0" y="0"/>
                  </a:lnTo>
                  <a:cubicBezTo>
                    <a:pt x="186" y="1414"/>
                    <a:pt x="533" y="2827"/>
                    <a:pt x="1020" y="4195"/>
                  </a:cubicBezTo>
                  <a:lnTo>
                    <a:pt x="4079" y="4195"/>
                  </a:lnTo>
                  <a:lnTo>
                    <a:pt x="4079" y="2109"/>
                  </a:lnTo>
                  <a:cubicBezTo>
                    <a:pt x="3662" y="2016"/>
                    <a:pt x="3268" y="1761"/>
                    <a:pt x="2990" y="1437"/>
                  </a:cubicBezTo>
                  <a:cubicBezTo>
                    <a:pt x="2109" y="394"/>
                    <a:pt x="742" y="93"/>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1"/>
            <p:cNvSpPr/>
            <p:nvPr/>
          </p:nvSpPr>
          <p:spPr>
            <a:xfrm>
              <a:off x="6091075" y="4532767"/>
              <a:ext cx="85866" cy="87791"/>
            </a:xfrm>
            <a:custGeom>
              <a:rect b="b" l="l" r="r" t="t"/>
              <a:pathLst>
                <a:path extrusionOk="0" h="4195" w="4103">
                  <a:moveTo>
                    <a:pt x="4102" y="0"/>
                  </a:moveTo>
                  <a:lnTo>
                    <a:pt x="4102" y="0"/>
                  </a:lnTo>
                  <a:cubicBezTo>
                    <a:pt x="3361" y="93"/>
                    <a:pt x="1993" y="394"/>
                    <a:pt x="1113" y="1460"/>
                  </a:cubicBezTo>
                  <a:lnTo>
                    <a:pt x="1113" y="1437"/>
                  </a:lnTo>
                  <a:cubicBezTo>
                    <a:pt x="811" y="1784"/>
                    <a:pt x="441" y="2016"/>
                    <a:pt x="0" y="2109"/>
                  </a:cubicBezTo>
                  <a:lnTo>
                    <a:pt x="0" y="4195"/>
                  </a:lnTo>
                  <a:lnTo>
                    <a:pt x="3059" y="4195"/>
                  </a:lnTo>
                  <a:cubicBezTo>
                    <a:pt x="3569" y="2851"/>
                    <a:pt x="3917" y="1437"/>
                    <a:pt x="4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1"/>
            <p:cNvSpPr/>
            <p:nvPr/>
          </p:nvSpPr>
          <p:spPr>
            <a:xfrm>
              <a:off x="5984847" y="4476974"/>
              <a:ext cx="193056" cy="81261"/>
            </a:xfrm>
            <a:custGeom>
              <a:rect b="b" l="l" r="r" t="t"/>
              <a:pathLst>
                <a:path extrusionOk="0" h="3883" w="9225">
                  <a:moveTo>
                    <a:pt x="1" y="1"/>
                  </a:moveTo>
                  <a:lnTo>
                    <a:pt x="1" y="1716"/>
                  </a:lnTo>
                  <a:cubicBezTo>
                    <a:pt x="1044" y="1785"/>
                    <a:pt x="2040" y="2133"/>
                    <a:pt x="2898" y="2712"/>
                  </a:cubicBezTo>
                  <a:cubicBezTo>
                    <a:pt x="3222" y="2921"/>
                    <a:pt x="3524" y="3199"/>
                    <a:pt x="3778" y="3500"/>
                  </a:cubicBezTo>
                  <a:cubicBezTo>
                    <a:pt x="3999" y="3755"/>
                    <a:pt x="4306" y="3883"/>
                    <a:pt x="4616" y="3883"/>
                  </a:cubicBezTo>
                  <a:cubicBezTo>
                    <a:pt x="4926" y="3883"/>
                    <a:pt x="5239" y="3755"/>
                    <a:pt x="5470" y="3500"/>
                  </a:cubicBezTo>
                  <a:cubicBezTo>
                    <a:pt x="5725" y="3199"/>
                    <a:pt x="6003" y="2921"/>
                    <a:pt x="6328" y="2712"/>
                  </a:cubicBezTo>
                  <a:cubicBezTo>
                    <a:pt x="7208" y="2133"/>
                    <a:pt x="8182" y="1785"/>
                    <a:pt x="9225" y="1716"/>
                  </a:cubicBezTo>
                  <a:lnTo>
                    <a:pt x="9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1" name="Google Shape;2481;p61"/>
          <p:cNvGrpSpPr/>
          <p:nvPr/>
        </p:nvGrpSpPr>
        <p:grpSpPr>
          <a:xfrm>
            <a:off x="7013202" y="4107814"/>
            <a:ext cx="340972" cy="339423"/>
            <a:chOff x="6517870" y="4275296"/>
            <a:chExt cx="340972" cy="339423"/>
          </a:xfrm>
        </p:grpSpPr>
        <p:sp>
          <p:nvSpPr>
            <p:cNvPr id="2482" name="Google Shape;2482;p61"/>
            <p:cNvSpPr/>
            <p:nvPr/>
          </p:nvSpPr>
          <p:spPr>
            <a:xfrm>
              <a:off x="6517870" y="4469712"/>
              <a:ext cx="145509" cy="145007"/>
            </a:xfrm>
            <a:custGeom>
              <a:rect b="b" l="l" r="r" t="t"/>
              <a:pathLst>
                <a:path extrusionOk="0" h="6929" w="6953">
                  <a:moveTo>
                    <a:pt x="1159" y="0"/>
                  </a:moveTo>
                  <a:lnTo>
                    <a:pt x="140" y="1043"/>
                  </a:lnTo>
                  <a:cubicBezTo>
                    <a:pt x="0" y="1182"/>
                    <a:pt x="24" y="1414"/>
                    <a:pt x="186" y="1530"/>
                  </a:cubicBezTo>
                  <a:lnTo>
                    <a:pt x="1298" y="2271"/>
                  </a:lnTo>
                  <a:cubicBezTo>
                    <a:pt x="1391" y="2318"/>
                    <a:pt x="1437" y="2387"/>
                    <a:pt x="1484" y="2480"/>
                  </a:cubicBezTo>
                  <a:lnTo>
                    <a:pt x="2387" y="4427"/>
                  </a:lnTo>
                  <a:cubicBezTo>
                    <a:pt x="2411" y="4496"/>
                    <a:pt x="2457" y="4566"/>
                    <a:pt x="2527" y="4589"/>
                  </a:cubicBezTo>
                  <a:lnTo>
                    <a:pt x="4496" y="5470"/>
                  </a:lnTo>
                  <a:cubicBezTo>
                    <a:pt x="4566" y="5516"/>
                    <a:pt x="4635" y="5585"/>
                    <a:pt x="4705" y="5655"/>
                  </a:cubicBezTo>
                  <a:lnTo>
                    <a:pt x="5423" y="6791"/>
                  </a:lnTo>
                  <a:cubicBezTo>
                    <a:pt x="5488" y="6881"/>
                    <a:pt x="5589" y="6928"/>
                    <a:pt x="5693" y="6928"/>
                  </a:cubicBezTo>
                  <a:cubicBezTo>
                    <a:pt x="5776" y="6928"/>
                    <a:pt x="5862" y="6898"/>
                    <a:pt x="5933" y="6837"/>
                  </a:cubicBezTo>
                  <a:lnTo>
                    <a:pt x="6953" y="5794"/>
                  </a:lnTo>
                  <a:lnTo>
                    <a:pt x="11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1"/>
            <p:cNvSpPr/>
            <p:nvPr/>
          </p:nvSpPr>
          <p:spPr>
            <a:xfrm>
              <a:off x="6713333" y="4275296"/>
              <a:ext cx="145509" cy="144965"/>
            </a:xfrm>
            <a:custGeom>
              <a:rect b="b" l="l" r="r" t="t"/>
              <a:pathLst>
                <a:path extrusionOk="0" h="6927" w="6953">
                  <a:moveTo>
                    <a:pt x="1242" y="0"/>
                  </a:moveTo>
                  <a:cubicBezTo>
                    <a:pt x="1160" y="0"/>
                    <a:pt x="1079" y="30"/>
                    <a:pt x="1020" y="90"/>
                  </a:cubicBezTo>
                  <a:lnTo>
                    <a:pt x="0" y="1133"/>
                  </a:lnTo>
                  <a:lnTo>
                    <a:pt x="5794" y="6926"/>
                  </a:lnTo>
                  <a:lnTo>
                    <a:pt x="6814" y="5883"/>
                  </a:lnTo>
                  <a:cubicBezTo>
                    <a:pt x="6953" y="5744"/>
                    <a:pt x="6929" y="5513"/>
                    <a:pt x="6767" y="5397"/>
                  </a:cubicBezTo>
                  <a:lnTo>
                    <a:pt x="5655" y="4655"/>
                  </a:lnTo>
                  <a:cubicBezTo>
                    <a:pt x="5585" y="4632"/>
                    <a:pt x="5539" y="4586"/>
                    <a:pt x="5493" y="4516"/>
                  </a:cubicBezTo>
                  <a:lnTo>
                    <a:pt x="4264" y="2639"/>
                  </a:lnTo>
                  <a:lnTo>
                    <a:pt x="2387" y="1411"/>
                  </a:lnTo>
                  <a:cubicBezTo>
                    <a:pt x="2341" y="1387"/>
                    <a:pt x="2294" y="1318"/>
                    <a:pt x="2248" y="1272"/>
                  </a:cubicBezTo>
                  <a:lnTo>
                    <a:pt x="1530" y="159"/>
                  </a:lnTo>
                  <a:cubicBezTo>
                    <a:pt x="1463" y="53"/>
                    <a:pt x="1352" y="0"/>
                    <a:pt x="12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1"/>
            <p:cNvSpPr/>
            <p:nvPr/>
          </p:nvSpPr>
          <p:spPr>
            <a:xfrm>
              <a:off x="6560060" y="4316942"/>
              <a:ext cx="256592" cy="256571"/>
            </a:xfrm>
            <a:custGeom>
              <a:rect b="b" l="l" r="r" t="t"/>
              <a:pathLst>
                <a:path extrusionOk="0" h="12260" w="12261">
                  <a:moveTo>
                    <a:pt x="7150" y="2758"/>
                  </a:moveTo>
                  <a:cubicBezTo>
                    <a:pt x="7278" y="2758"/>
                    <a:pt x="7405" y="2804"/>
                    <a:pt x="7509" y="2897"/>
                  </a:cubicBezTo>
                  <a:lnTo>
                    <a:pt x="9340" y="4751"/>
                  </a:lnTo>
                  <a:cubicBezTo>
                    <a:pt x="9549" y="4936"/>
                    <a:pt x="9549" y="5261"/>
                    <a:pt x="9340" y="5446"/>
                  </a:cubicBezTo>
                  <a:lnTo>
                    <a:pt x="5470" y="9340"/>
                  </a:lnTo>
                  <a:cubicBezTo>
                    <a:pt x="5366" y="9432"/>
                    <a:pt x="5232" y="9479"/>
                    <a:pt x="5102" y="9479"/>
                  </a:cubicBezTo>
                  <a:cubicBezTo>
                    <a:pt x="4972" y="9479"/>
                    <a:pt x="4844" y="9432"/>
                    <a:pt x="4752" y="9340"/>
                  </a:cubicBezTo>
                  <a:lnTo>
                    <a:pt x="2921" y="7509"/>
                  </a:lnTo>
                  <a:cubicBezTo>
                    <a:pt x="2712" y="7300"/>
                    <a:pt x="2712" y="6976"/>
                    <a:pt x="2921" y="6790"/>
                  </a:cubicBezTo>
                  <a:lnTo>
                    <a:pt x="6791" y="2897"/>
                  </a:lnTo>
                  <a:cubicBezTo>
                    <a:pt x="6895" y="2804"/>
                    <a:pt x="7023" y="2758"/>
                    <a:pt x="7150" y="2758"/>
                  </a:cubicBezTo>
                  <a:close/>
                  <a:moveTo>
                    <a:pt x="6768" y="0"/>
                  </a:moveTo>
                  <a:lnTo>
                    <a:pt x="6374" y="788"/>
                  </a:lnTo>
                  <a:cubicBezTo>
                    <a:pt x="6212" y="1136"/>
                    <a:pt x="5980" y="1437"/>
                    <a:pt x="5725" y="1715"/>
                  </a:cubicBezTo>
                  <a:lnTo>
                    <a:pt x="1716" y="5724"/>
                  </a:lnTo>
                  <a:cubicBezTo>
                    <a:pt x="1461" y="5979"/>
                    <a:pt x="1136" y="6211"/>
                    <a:pt x="812" y="6373"/>
                  </a:cubicBezTo>
                  <a:lnTo>
                    <a:pt x="1" y="6744"/>
                  </a:lnTo>
                  <a:lnTo>
                    <a:pt x="5516" y="12260"/>
                  </a:lnTo>
                  <a:lnTo>
                    <a:pt x="5887" y="11449"/>
                  </a:lnTo>
                  <a:cubicBezTo>
                    <a:pt x="6049" y="11124"/>
                    <a:pt x="6281" y="10800"/>
                    <a:pt x="6536" y="10545"/>
                  </a:cubicBezTo>
                  <a:lnTo>
                    <a:pt x="10545" y="6535"/>
                  </a:lnTo>
                  <a:cubicBezTo>
                    <a:pt x="10800" y="6257"/>
                    <a:pt x="11125" y="6049"/>
                    <a:pt x="11472" y="5887"/>
                  </a:cubicBezTo>
                  <a:lnTo>
                    <a:pt x="12260" y="5493"/>
                  </a:lnTo>
                  <a:lnTo>
                    <a:pt x="67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1"/>
            <p:cNvSpPr/>
            <p:nvPr/>
          </p:nvSpPr>
          <p:spPr>
            <a:xfrm>
              <a:off x="6643477" y="4399877"/>
              <a:ext cx="90239" cy="90218"/>
            </a:xfrm>
            <a:custGeom>
              <a:rect b="b" l="l" r="r" t="t"/>
              <a:pathLst>
                <a:path extrusionOk="0" h="4311" w="4312">
                  <a:moveTo>
                    <a:pt x="3176" y="0"/>
                  </a:moveTo>
                  <a:lnTo>
                    <a:pt x="1" y="3175"/>
                  </a:lnTo>
                  <a:lnTo>
                    <a:pt x="1113" y="4311"/>
                  </a:lnTo>
                  <a:lnTo>
                    <a:pt x="4311" y="1136"/>
                  </a:lnTo>
                  <a:lnTo>
                    <a:pt x="3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61"/>
          <p:cNvGrpSpPr/>
          <p:nvPr/>
        </p:nvGrpSpPr>
        <p:grpSpPr>
          <a:xfrm>
            <a:off x="7760121" y="4107772"/>
            <a:ext cx="339528" cy="339507"/>
            <a:chOff x="7165828" y="4300451"/>
            <a:chExt cx="339528" cy="339507"/>
          </a:xfrm>
        </p:grpSpPr>
        <p:sp>
          <p:nvSpPr>
            <p:cNvPr id="2487" name="Google Shape;2487;p61"/>
            <p:cNvSpPr/>
            <p:nvPr/>
          </p:nvSpPr>
          <p:spPr>
            <a:xfrm>
              <a:off x="7280280" y="4430913"/>
              <a:ext cx="225075" cy="209045"/>
            </a:xfrm>
            <a:custGeom>
              <a:rect b="b" l="l" r="r" t="t"/>
              <a:pathLst>
                <a:path extrusionOk="0" h="9989" w="10755">
                  <a:moveTo>
                    <a:pt x="8784" y="1692"/>
                  </a:moveTo>
                  <a:cubicBezTo>
                    <a:pt x="9410" y="1692"/>
                    <a:pt x="9410" y="2665"/>
                    <a:pt x="8784" y="2665"/>
                  </a:cubicBezTo>
                  <a:lnTo>
                    <a:pt x="7625" y="2665"/>
                  </a:lnTo>
                  <a:cubicBezTo>
                    <a:pt x="7000" y="2665"/>
                    <a:pt x="7000" y="1692"/>
                    <a:pt x="7625" y="1692"/>
                  </a:cubicBezTo>
                  <a:close/>
                  <a:moveTo>
                    <a:pt x="8784" y="4033"/>
                  </a:moveTo>
                  <a:cubicBezTo>
                    <a:pt x="9410" y="4033"/>
                    <a:pt x="9410" y="5006"/>
                    <a:pt x="8784" y="5006"/>
                  </a:cubicBezTo>
                  <a:lnTo>
                    <a:pt x="1994" y="5006"/>
                  </a:lnTo>
                  <a:cubicBezTo>
                    <a:pt x="1345" y="4983"/>
                    <a:pt x="1345" y="4033"/>
                    <a:pt x="1994" y="4033"/>
                  </a:cubicBezTo>
                  <a:close/>
                  <a:moveTo>
                    <a:pt x="6212" y="0"/>
                  </a:moveTo>
                  <a:lnTo>
                    <a:pt x="6212" y="765"/>
                  </a:lnTo>
                  <a:cubicBezTo>
                    <a:pt x="6212" y="1808"/>
                    <a:pt x="5377" y="2665"/>
                    <a:pt x="4311" y="2665"/>
                  </a:cubicBezTo>
                  <a:lnTo>
                    <a:pt x="1" y="2665"/>
                  </a:lnTo>
                  <a:lnTo>
                    <a:pt x="1" y="5748"/>
                  </a:lnTo>
                  <a:cubicBezTo>
                    <a:pt x="1" y="6258"/>
                    <a:pt x="441" y="6675"/>
                    <a:pt x="951" y="6675"/>
                  </a:cubicBezTo>
                  <a:lnTo>
                    <a:pt x="8182" y="6675"/>
                  </a:lnTo>
                  <a:cubicBezTo>
                    <a:pt x="8344" y="6675"/>
                    <a:pt x="8483" y="6767"/>
                    <a:pt x="8576" y="6906"/>
                  </a:cubicBezTo>
                  <a:lnTo>
                    <a:pt x="10638" y="9966"/>
                  </a:lnTo>
                  <a:cubicBezTo>
                    <a:pt x="10661" y="9989"/>
                    <a:pt x="10685" y="9989"/>
                    <a:pt x="10708" y="9989"/>
                  </a:cubicBezTo>
                  <a:cubicBezTo>
                    <a:pt x="10731" y="9966"/>
                    <a:pt x="10754" y="9942"/>
                    <a:pt x="10731" y="9919"/>
                  </a:cubicBezTo>
                  <a:lnTo>
                    <a:pt x="10731" y="950"/>
                  </a:lnTo>
                  <a:cubicBezTo>
                    <a:pt x="10731" y="417"/>
                    <a:pt x="10314" y="0"/>
                    <a:pt x="98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1"/>
            <p:cNvSpPr/>
            <p:nvPr/>
          </p:nvSpPr>
          <p:spPr>
            <a:xfrm>
              <a:off x="7213354" y="4355741"/>
              <a:ext cx="40767" cy="29110"/>
            </a:xfrm>
            <a:custGeom>
              <a:rect b="b" l="l" r="r" t="t"/>
              <a:pathLst>
                <a:path extrusionOk="0" h="1391" w="1948">
                  <a:moveTo>
                    <a:pt x="1" y="0"/>
                  </a:moveTo>
                  <a:cubicBezTo>
                    <a:pt x="70" y="487"/>
                    <a:pt x="279" y="973"/>
                    <a:pt x="580" y="1391"/>
                  </a:cubicBez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1"/>
            <p:cNvSpPr/>
            <p:nvPr/>
          </p:nvSpPr>
          <p:spPr>
            <a:xfrm>
              <a:off x="7240037" y="4369805"/>
              <a:ext cx="28629" cy="41248"/>
            </a:xfrm>
            <a:custGeom>
              <a:rect b="b" l="l" r="r" t="t"/>
              <a:pathLst>
                <a:path extrusionOk="0" h="1971" w="1368">
                  <a:moveTo>
                    <a:pt x="1344" y="0"/>
                  </a:moveTo>
                  <a:lnTo>
                    <a:pt x="0" y="1391"/>
                  </a:lnTo>
                  <a:cubicBezTo>
                    <a:pt x="394" y="1692"/>
                    <a:pt x="858" y="1877"/>
                    <a:pt x="1368" y="1970"/>
                  </a:cubicBezTo>
                  <a:lnTo>
                    <a:pt x="1344" y="1947"/>
                  </a:lnTo>
                  <a:lnTo>
                    <a:pt x="13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1"/>
            <p:cNvSpPr/>
            <p:nvPr/>
          </p:nvSpPr>
          <p:spPr>
            <a:xfrm>
              <a:off x="7288526" y="4369805"/>
              <a:ext cx="28650" cy="40746"/>
            </a:xfrm>
            <a:custGeom>
              <a:rect b="b" l="l" r="r" t="t"/>
              <a:pathLst>
                <a:path extrusionOk="0" h="1947" w="1369">
                  <a:moveTo>
                    <a:pt x="1" y="0"/>
                  </a:moveTo>
                  <a:lnTo>
                    <a:pt x="1" y="1947"/>
                  </a:lnTo>
                  <a:cubicBezTo>
                    <a:pt x="488" y="1877"/>
                    <a:pt x="951" y="1669"/>
                    <a:pt x="1368" y="1367"/>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1"/>
            <p:cNvSpPr/>
            <p:nvPr/>
          </p:nvSpPr>
          <p:spPr>
            <a:xfrm>
              <a:off x="7302107" y="4355741"/>
              <a:ext cx="41248" cy="29110"/>
            </a:xfrm>
            <a:custGeom>
              <a:rect b="b" l="l" r="r" t="t"/>
              <a:pathLst>
                <a:path extrusionOk="0" h="1391" w="1971">
                  <a:moveTo>
                    <a:pt x="1" y="0"/>
                  </a:moveTo>
                  <a:lnTo>
                    <a:pt x="1391" y="1391"/>
                  </a:lnTo>
                  <a:cubicBezTo>
                    <a:pt x="1693" y="973"/>
                    <a:pt x="1878" y="487"/>
                    <a:pt x="19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1"/>
            <p:cNvSpPr/>
            <p:nvPr/>
          </p:nvSpPr>
          <p:spPr>
            <a:xfrm>
              <a:off x="7165828" y="4300451"/>
              <a:ext cx="225054" cy="234953"/>
            </a:xfrm>
            <a:custGeom>
              <a:rect b="b" l="l" r="r" t="t"/>
              <a:pathLst>
                <a:path extrusionOk="0" h="11227" w="10754">
                  <a:moveTo>
                    <a:pt x="9016" y="1692"/>
                  </a:moveTo>
                  <a:cubicBezTo>
                    <a:pt x="9271" y="1692"/>
                    <a:pt x="9479" y="1900"/>
                    <a:pt x="9479" y="2155"/>
                  </a:cubicBezTo>
                  <a:cubicBezTo>
                    <a:pt x="9479" y="4427"/>
                    <a:pt x="7625" y="6257"/>
                    <a:pt x="5354" y="6257"/>
                  </a:cubicBezTo>
                  <a:cubicBezTo>
                    <a:pt x="3106" y="6234"/>
                    <a:pt x="1298" y="4403"/>
                    <a:pt x="1298" y="2155"/>
                  </a:cubicBezTo>
                  <a:cubicBezTo>
                    <a:pt x="1298" y="1900"/>
                    <a:pt x="1507" y="1692"/>
                    <a:pt x="1762" y="1692"/>
                  </a:cubicBezTo>
                  <a:close/>
                  <a:moveTo>
                    <a:pt x="951" y="0"/>
                  </a:moveTo>
                  <a:cubicBezTo>
                    <a:pt x="418" y="0"/>
                    <a:pt x="1" y="417"/>
                    <a:pt x="1" y="950"/>
                  </a:cubicBezTo>
                  <a:lnTo>
                    <a:pt x="1" y="11171"/>
                  </a:lnTo>
                  <a:cubicBezTo>
                    <a:pt x="1" y="11194"/>
                    <a:pt x="1" y="11194"/>
                    <a:pt x="47" y="11217"/>
                  </a:cubicBezTo>
                  <a:cubicBezTo>
                    <a:pt x="54" y="11224"/>
                    <a:pt x="60" y="11226"/>
                    <a:pt x="67" y="11226"/>
                  </a:cubicBezTo>
                  <a:cubicBezTo>
                    <a:pt x="84" y="11226"/>
                    <a:pt x="100" y="11210"/>
                    <a:pt x="116" y="11194"/>
                  </a:cubicBezTo>
                  <a:lnTo>
                    <a:pt x="2156" y="8135"/>
                  </a:lnTo>
                  <a:cubicBezTo>
                    <a:pt x="2248" y="8019"/>
                    <a:pt x="2411" y="7926"/>
                    <a:pt x="2550" y="7926"/>
                  </a:cubicBezTo>
                  <a:lnTo>
                    <a:pt x="9804" y="7926"/>
                  </a:lnTo>
                  <a:cubicBezTo>
                    <a:pt x="10313" y="7926"/>
                    <a:pt x="10754" y="7509"/>
                    <a:pt x="10754" y="6976"/>
                  </a:cubicBezTo>
                  <a:lnTo>
                    <a:pt x="10754" y="6976"/>
                  </a:lnTo>
                  <a:lnTo>
                    <a:pt x="10731" y="6999"/>
                  </a:lnTo>
                  <a:lnTo>
                    <a:pt x="10731" y="950"/>
                  </a:lnTo>
                  <a:cubicBezTo>
                    <a:pt x="10731" y="417"/>
                    <a:pt x="10313" y="0"/>
                    <a:pt x="9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sp>
        <p:nvSpPr>
          <p:cNvPr id="2497" name="Google Shape;2497;p62"/>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ALTERNATIVE RESOURCES</a:t>
            </a:r>
            <a:endParaRPr/>
          </a:p>
        </p:txBody>
      </p:sp>
      <p:sp>
        <p:nvSpPr>
          <p:cNvPr id="2498" name="Google Shape;2498;p62"/>
          <p:cNvSpPr txBox="1"/>
          <p:nvPr/>
        </p:nvSpPr>
        <p:spPr>
          <a:xfrm>
            <a:off x="701400" y="1248900"/>
            <a:ext cx="7741200" cy="73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Roboto"/>
                <a:ea typeface="Roboto"/>
                <a:cs typeface="Roboto"/>
                <a:sym typeface="Roboto"/>
              </a:rPr>
              <a:t>Here’s an assortment of alternative resources whose style fits the one of this template:</a:t>
            </a:r>
            <a:endParaRPr sz="1500">
              <a:solidFill>
                <a:schemeClr val="dk1"/>
              </a:solidFill>
              <a:latin typeface="Roboto"/>
              <a:ea typeface="Roboto"/>
              <a:cs typeface="Roboto"/>
              <a:sym typeface="Roboto"/>
            </a:endParaRPr>
          </a:p>
          <a:p>
            <a:pPr indent="-323850" lvl="0" marL="457200" rtl="0" algn="l">
              <a:spcBef>
                <a:spcPts val="1000"/>
              </a:spcBef>
              <a:spcAft>
                <a:spcPts val="0"/>
              </a:spcAft>
              <a:buClr>
                <a:schemeClr val="lt2"/>
              </a:buClr>
              <a:buSzPts val="1500"/>
              <a:buFont typeface="Roboto"/>
              <a:buChar char="●"/>
            </a:pPr>
            <a:r>
              <a:rPr lang="en" sz="1500">
                <a:solidFill>
                  <a:schemeClr val="hlink"/>
                </a:solidFill>
                <a:uFill>
                  <a:noFill/>
                </a:uFill>
                <a:latin typeface="Roboto"/>
                <a:ea typeface="Roboto"/>
                <a:cs typeface="Roboto"/>
                <a:sym typeface="Roboto"/>
                <a:hlinkClick r:id="rId3"/>
              </a:rPr>
              <a:t>Free vector vegetables and fruits rainbow poster</a:t>
            </a:r>
            <a:endParaRPr sz="1500">
              <a:solidFill>
                <a:schemeClr val="dk1"/>
              </a:solidFill>
              <a:latin typeface="Roboto"/>
              <a:ea typeface="Roboto"/>
              <a:cs typeface="Roboto"/>
              <a:sym typeface="Roboto"/>
            </a:endParaRPr>
          </a:p>
        </p:txBody>
      </p:sp>
      <p:pic>
        <p:nvPicPr>
          <p:cNvPr id="2499" name="Google Shape;2499;p62"/>
          <p:cNvPicPr preferRelativeResize="0"/>
          <p:nvPr/>
        </p:nvPicPr>
        <p:blipFill>
          <a:blip r:embed="rId4">
            <a:alphaModFix/>
          </a:blip>
          <a:stretch>
            <a:fillRect/>
          </a:stretch>
        </p:blipFill>
        <p:spPr>
          <a:xfrm>
            <a:off x="6906350" y="1789575"/>
            <a:ext cx="1168484" cy="1202200"/>
          </a:xfrm>
          <a:prstGeom prst="rect">
            <a:avLst/>
          </a:prstGeom>
          <a:noFill/>
          <a:ln>
            <a:noFill/>
          </a:ln>
          <a:effectLst>
            <a:outerShdw blurRad="57150" rotWithShape="0" algn="bl" dir="5400000" dist="19050">
              <a:schemeClr val="dk1">
                <a:alpha val="50000"/>
              </a:schemeClr>
            </a:outerShdw>
          </a:effectLst>
        </p:spPr>
      </p:pic>
      <p:pic>
        <p:nvPicPr>
          <p:cNvPr id="2500" name="Google Shape;2500;p62"/>
          <p:cNvPicPr preferRelativeResize="0"/>
          <p:nvPr/>
        </p:nvPicPr>
        <p:blipFill>
          <a:blip r:embed="rId5">
            <a:alphaModFix/>
          </a:blip>
          <a:stretch>
            <a:fillRect/>
          </a:stretch>
        </p:blipFill>
        <p:spPr>
          <a:xfrm>
            <a:off x="5690225" y="2108939"/>
            <a:ext cx="1267925" cy="1387586"/>
          </a:xfrm>
          <a:prstGeom prst="rect">
            <a:avLst/>
          </a:prstGeom>
          <a:noFill/>
          <a:ln>
            <a:noFill/>
          </a:ln>
          <a:effectLst>
            <a:outerShdw blurRad="57150" rotWithShape="0" algn="bl" dir="5400000" dist="19050">
              <a:schemeClr val="dk1">
                <a:alpha val="50000"/>
              </a:schemeClr>
            </a:outerShdw>
          </a:effectLst>
        </p:spPr>
      </p:pic>
      <p:pic>
        <p:nvPicPr>
          <p:cNvPr id="2501" name="Google Shape;2501;p62"/>
          <p:cNvPicPr preferRelativeResize="0"/>
          <p:nvPr/>
        </p:nvPicPr>
        <p:blipFill>
          <a:blip r:embed="rId6">
            <a:alphaModFix/>
          </a:blip>
          <a:stretch>
            <a:fillRect/>
          </a:stretch>
        </p:blipFill>
        <p:spPr>
          <a:xfrm>
            <a:off x="6660151" y="2780272"/>
            <a:ext cx="1858650" cy="1901952"/>
          </a:xfrm>
          <a:prstGeom prst="rect">
            <a:avLst/>
          </a:prstGeom>
          <a:noFill/>
          <a:ln>
            <a:noFill/>
          </a:ln>
          <a:effectLst>
            <a:outerShdw blurRad="57150" rotWithShape="0" algn="bl" dir="5400000" dist="19050">
              <a:schemeClr val="dk1">
                <a:alpha val="50000"/>
              </a:schemeClr>
            </a:outerShdw>
          </a:effectLst>
        </p:spPr>
      </p:pic>
      <p:pic>
        <p:nvPicPr>
          <p:cNvPr id="2502" name="Google Shape;2502;p62"/>
          <p:cNvPicPr preferRelativeResize="0"/>
          <p:nvPr/>
        </p:nvPicPr>
        <p:blipFill>
          <a:blip r:embed="rId7">
            <a:alphaModFix/>
          </a:blip>
          <a:stretch>
            <a:fillRect/>
          </a:stretch>
        </p:blipFill>
        <p:spPr>
          <a:xfrm>
            <a:off x="7909925" y="3888299"/>
            <a:ext cx="582316" cy="775275"/>
          </a:xfrm>
          <a:prstGeom prst="rect">
            <a:avLst/>
          </a:prstGeom>
          <a:noFill/>
          <a:ln>
            <a:noFill/>
          </a:ln>
          <a:effectLst>
            <a:outerShdw blurRad="57150" rotWithShape="0" algn="bl" dir="5400000" dist="19050">
              <a:schemeClr val="dk1">
                <a:alpha val="50000"/>
              </a:schemeClr>
            </a:outerShdw>
          </a:effectLst>
        </p:spPr>
      </p:pic>
      <p:pic>
        <p:nvPicPr>
          <p:cNvPr id="2503" name="Google Shape;2503;p62"/>
          <p:cNvPicPr preferRelativeResize="0"/>
          <p:nvPr/>
        </p:nvPicPr>
        <p:blipFill>
          <a:blip r:embed="rId8">
            <a:alphaModFix/>
          </a:blip>
          <a:stretch>
            <a:fillRect/>
          </a:stretch>
        </p:blipFill>
        <p:spPr>
          <a:xfrm flipH="1">
            <a:off x="498299" y="2165825"/>
            <a:ext cx="1993885" cy="1715750"/>
          </a:xfrm>
          <a:prstGeom prst="rect">
            <a:avLst/>
          </a:prstGeom>
          <a:noFill/>
          <a:ln>
            <a:noFill/>
          </a:ln>
          <a:effectLst>
            <a:outerShdw blurRad="57150" rotWithShape="0" algn="bl" dir="5400000" dist="19050">
              <a:schemeClr val="dk1">
                <a:alpha val="50000"/>
              </a:schemeClr>
            </a:outerShdw>
          </a:effectLst>
        </p:spPr>
      </p:pic>
      <p:pic>
        <p:nvPicPr>
          <p:cNvPr id="2504" name="Google Shape;2504;p62"/>
          <p:cNvPicPr preferRelativeResize="0"/>
          <p:nvPr/>
        </p:nvPicPr>
        <p:blipFill>
          <a:blip r:embed="rId9">
            <a:alphaModFix/>
          </a:blip>
          <a:stretch>
            <a:fillRect/>
          </a:stretch>
        </p:blipFill>
        <p:spPr>
          <a:xfrm>
            <a:off x="5202501" y="3091337"/>
            <a:ext cx="1390864" cy="1284425"/>
          </a:xfrm>
          <a:prstGeom prst="rect">
            <a:avLst/>
          </a:prstGeom>
          <a:noFill/>
          <a:ln>
            <a:noFill/>
          </a:ln>
          <a:effectLst>
            <a:outerShdw blurRad="57150" rotWithShape="0" algn="bl" dir="5400000" dist="19050">
              <a:schemeClr val="dk1">
                <a:alpha val="50000"/>
              </a:schemeClr>
            </a:outerShdw>
          </a:effectLst>
        </p:spPr>
      </p:pic>
      <p:pic>
        <p:nvPicPr>
          <p:cNvPr id="2505" name="Google Shape;2505;p62"/>
          <p:cNvPicPr preferRelativeResize="0"/>
          <p:nvPr/>
        </p:nvPicPr>
        <p:blipFill>
          <a:blip r:embed="rId10">
            <a:alphaModFix/>
          </a:blip>
          <a:stretch>
            <a:fillRect/>
          </a:stretch>
        </p:blipFill>
        <p:spPr>
          <a:xfrm flipH="1">
            <a:off x="6344325" y="1789575"/>
            <a:ext cx="613816" cy="737700"/>
          </a:xfrm>
          <a:prstGeom prst="rect">
            <a:avLst/>
          </a:prstGeom>
          <a:noFill/>
          <a:ln>
            <a:noFill/>
          </a:ln>
          <a:effectLst>
            <a:outerShdw blurRad="57150" rotWithShape="0" algn="bl" dir="5400000" dist="19050">
              <a:schemeClr val="dk1">
                <a:alpha val="50000"/>
              </a:schemeClr>
            </a:outerShdw>
          </a:effectLst>
        </p:spPr>
      </p:pic>
      <p:pic>
        <p:nvPicPr>
          <p:cNvPr id="2506" name="Google Shape;2506;p62"/>
          <p:cNvPicPr preferRelativeResize="0"/>
          <p:nvPr/>
        </p:nvPicPr>
        <p:blipFill>
          <a:blip r:embed="rId11">
            <a:alphaModFix/>
          </a:blip>
          <a:stretch>
            <a:fillRect/>
          </a:stretch>
        </p:blipFill>
        <p:spPr>
          <a:xfrm>
            <a:off x="2593449" y="2562176"/>
            <a:ext cx="965825" cy="965825"/>
          </a:xfrm>
          <a:prstGeom prst="rect">
            <a:avLst/>
          </a:prstGeom>
          <a:noFill/>
          <a:ln>
            <a:noFill/>
          </a:ln>
          <a:effectLst>
            <a:outerShdw blurRad="57150" rotWithShape="0" algn="bl" dir="5400000" dist="19050">
              <a:schemeClr val="dk1">
                <a:alpha val="50000"/>
              </a:schemeClr>
            </a:outerShdw>
          </a:effectLst>
        </p:spPr>
      </p:pic>
      <p:pic>
        <p:nvPicPr>
          <p:cNvPr id="2507" name="Google Shape;2507;p62"/>
          <p:cNvPicPr preferRelativeResize="0"/>
          <p:nvPr/>
        </p:nvPicPr>
        <p:blipFill>
          <a:blip r:embed="rId12">
            <a:alphaModFix/>
          </a:blip>
          <a:stretch>
            <a:fillRect/>
          </a:stretch>
        </p:blipFill>
        <p:spPr>
          <a:xfrm>
            <a:off x="3851536" y="3786943"/>
            <a:ext cx="1390139" cy="775280"/>
          </a:xfrm>
          <a:prstGeom prst="rect">
            <a:avLst/>
          </a:prstGeom>
          <a:noFill/>
          <a:ln>
            <a:noFill/>
          </a:ln>
          <a:effectLst>
            <a:outerShdw blurRad="57150" rotWithShape="0" algn="bl" dir="5400000" dist="19050">
              <a:schemeClr val="dk1">
                <a:alpha val="50000"/>
              </a:schemeClr>
            </a:outerShdw>
          </a:effectLst>
        </p:spPr>
      </p:pic>
      <p:pic>
        <p:nvPicPr>
          <p:cNvPr id="2508" name="Google Shape;2508;p62"/>
          <p:cNvPicPr preferRelativeResize="0"/>
          <p:nvPr/>
        </p:nvPicPr>
        <p:blipFill>
          <a:blip r:embed="rId13">
            <a:alphaModFix/>
          </a:blip>
          <a:stretch>
            <a:fillRect/>
          </a:stretch>
        </p:blipFill>
        <p:spPr>
          <a:xfrm>
            <a:off x="3608874" y="2879118"/>
            <a:ext cx="1267929" cy="1141915"/>
          </a:xfrm>
          <a:prstGeom prst="rect">
            <a:avLst/>
          </a:prstGeom>
          <a:noFill/>
          <a:ln>
            <a:noFill/>
          </a:ln>
          <a:effectLst>
            <a:outerShdw blurRad="57150" rotWithShape="0" algn="bl" dir="5400000" dist="19050">
              <a:schemeClr val="dk1">
                <a:alpha val="50000"/>
              </a:schemeClr>
            </a:outerShdw>
          </a:effectLst>
        </p:spPr>
      </p:pic>
      <p:pic>
        <p:nvPicPr>
          <p:cNvPr id="2509" name="Google Shape;2509;p62"/>
          <p:cNvPicPr preferRelativeResize="0"/>
          <p:nvPr/>
        </p:nvPicPr>
        <p:blipFill>
          <a:blip r:embed="rId14">
            <a:alphaModFix/>
          </a:blip>
          <a:stretch>
            <a:fillRect/>
          </a:stretch>
        </p:blipFill>
        <p:spPr>
          <a:xfrm>
            <a:off x="1555190" y="4154370"/>
            <a:ext cx="1932373" cy="446230"/>
          </a:xfrm>
          <a:prstGeom prst="rect">
            <a:avLst/>
          </a:prstGeom>
          <a:noFill/>
          <a:ln>
            <a:noFill/>
          </a:ln>
          <a:effectLst>
            <a:outerShdw blurRad="57150" rotWithShape="0" algn="bl" dir="5400000" dist="19050">
              <a:schemeClr val="dk1">
                <a:alpha val="50000"/>
              </a:schemeClr>
            </a:outerShdw>
          </a:effectLst>
        </p:spPr>
      </p:pic>
      <p:pic>
        <p:nvPicPr>
          <p:cNvPr id="2510" name="Google Shape;2510;p62"/>
          <p:cNvPicPr preferRelativeResize="0"/>
          <p:nvPr/>
        </p:nvPicPr>
        <p:blipFill>
          <a:blip r:embed="rId15">
            <a:alphaModFix/>
          </a:blip>
          <a:stretch>
            <a:fillRect/>
          </a:stretch>
        </p:blipFill>
        <p:spPr>
          <a:xfrm>
            <a:off x="3291173" y="2127726"/>
            <a:ext cx="1738038" cy="648386"/>
          </a:xfrm>
          <a:prstGeom prst="rect">
            <a:avLst/>
          </a:prstGeom>
          <a:noFill/>
          <a:ln>
            <a:noFill/>
          </a:ln>
          <a:effectLst>
            <a:outerShdw blurRad="57150" rotWithShape="0" algn="bl" dir="5400000" dist="19050">
              <a:schemeClr val="dk1">
                <a:alpha val="50000"/>
              </a:schemeClr>
            </a:outerShdw>
          </a:effectLst>
        </p:spPr>
      </p:pic>
      <p:pic>
        <p:nvPicPr>
          <p:cNvPr id="2511" name="Google Shape;2511;p62"/>
          <p:cNvPicPr preferRelativeResize="0"/>
          <p:nvPr/>
        </p:nvPicPr>
        <p:blipFill rotWithShape="1">
          <a:blip r:embed="rId16">
            <a:alphaModFix/>
          </a:blip>
          <a:srcRect b="18440" l="11363" r="0" t="0"/>
          <a:stretch/>
        </p:blipFill>
        <p:spPr>
          <a:xfrm>
            <a:off x="4895850" y="2627875"/>
            <a:ext cx="965825" cy="517800"/>
          </a:xfrm>
          <a:prstGeom prst="rect">
            <a:avLst/>
          </a:prstGeom>
          <a:noFill/>
          <a:ln>
            <a:noFill/>
          </a:ln>
          <a:effectLst>
            <a:outerShdw blurRad="57150" rotWithShape="0" algn="bl" dir="5400000" dist="19050">
              <a:schemeClr val="dk1">
                <a:alpha val="50000"/>
              </a:schemeClr>
            </a:outerShdw>
          </a:effectLst>
        </p:spPr>
      </p:pic>
      <p:pic>
        <p:nvPicPr>
          <p:cNvPr id="2512" name="Google Shape;2512;p62"/>
          <p:cNvPicPr preferRelativeResize="0"/>
          <p:nvPr/>
        </p:nvPicPr>
        <p:blipFill>
          <a:blip r:embed="rId17">
            <a:alphaModFix/>
          </a:blip>
          <a:stretch>
            <a:fillRect/>
          </a:stretch>
        </p:blipFill>
        <p:spPr>
          <a:xfrm>
            <a:off x="1936625" y="3423138"/>
            <a:ext cx="1858648" cy="103991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6" name="Shape 2516"/>
        <p:cNvGrpSpPr/>
        <p:nvPr/>
      </p:nvGrpSpPr>
      <p:grpSpPr>
        <a:xfrm>
          <a:off x="0" y="0"/>
          <a:ext cx="0" cy="0"/>
          <a:chOff x="0" y="0"/>
          <a:chExt cx="0" cy="0"/>
        </a:xfrm>
      </p:grpSpPr>
      <p:sp>
        <p:nvSpPr>
          <p:cNvPr id="2517" name="Google Shape;2517;p63"/>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RESOURCES</a:t>
            </a:r>
            <a:endParaRPr/>
          </a:p>
        </p:txBody>
      </p:sp>
      <p:sp>
        <p:nvSpPr>
          <p:cNvPr id="2518" name="Google Shape;2518;p63"/>
          <p:cNvSpPr txBox="1"/>
          <p:nvPr>
            <p:ph idx="1" type="body"/>
          </p:nvPr>
        </p:nvSpPr>
        <p:spPr>
          <a:xfrm>
            <a:off x="4709150" y="1790700"/>
            <a:ext cx="3706800" cy="2824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 sz="2700">
                <a:solidFill>
                  <a:schemeClr val="accent2"/>
                </a:solidFill>
                <a:latin typeface="Outfit"/>
                <a:ea typeface="Outfit"/>
                <a:cs typeface="Outfit"/>
                <a:sym typeface="Outfit"/>
              </a:rPr>
              <a:t>Photos</a:t>
            </a:r>
            <a:endParaRPr b="1" sz="2700">
              <a:solidFill>
                <a:schemeClr val="accent2"/>
              </a:solidFill>
              <a:latin typeface="Outfit"/>
              <a:ea typeface="Outfit"/>
              <a:cs typeface="Outfit"/>
              <a:sym typeface="Outfit"/>
            </a:endParaRPr>
          </a:p>
          <a:p>
            <a:pPr indent="-323850" lvl="0" marL="457200" rtl="0" algn="l">
              <a:spcBef>
                <a:spcPts val="0"/>
              </a:spcBef>
              <a:spcAft>
                <a:spcPts val="0"/>
              </a:spcAft>
              <a:buSzPts val="1500"/>
              <a:buFont typeface="Roboto"/>
              <a:buChar char="●"/>
            </a:pPr>
            <a:r>
              <a:rPr lang="en" sz="1500">
                <a:solidFill>
                  <a:schemeClr val="hlink"/>
                </a:solidFill>
                <a:uFill>
                  <a:noFill/>
                </a:uFill>
                <a:hlinkClick r:id="rId3"/>
              </a:rPr>
              <a:t>Free photo front view of researcher with test tube and plant in the biotechnology laboratory</a:t>
            </a:r>
            <a:endParaRPr sz="1500"/>
          </a:p>
          <a:p>
            <a:pPr indent="-323850" lvl="0" marL="457200" rtl="0" algn="l">
              <a:spcBef>
                <a:spcPts val="0"/>
              </a:spcBef>
              <a:spcAft>
                <a:spcPts val="0"/>
              </a:spcAft>
              <a:buSzPts val="1500"/>
              <a:buFont typeface="Roboto"/>
              <a:buChar char="●"/>
            </a:pPr>
            <a:r>
              <a:rPr lang="en" sz="1500">
                <a:solidFill>
                  <a:schemeClr val="hlink"/>
                </a:solidFill>
                <a:uFill>
                  <a:noFill/>
                </a:uFill>
                <a:hlinkClick r:id="rId4"/>
              </a:rPr>
              <a:t>Free photo researchers in the laboratory checking plant</a:t>
            </a:r>
            <a:endParaRPr sz="1500"/>
          </a:p>
          <a:p>
            <a:pPr indent="457200" lvl="0" marL="0" rtl="0" algn="l">
              <a:spcBef>
                <a:spcPts val="1000"/>
              </a:spcBef>
              <a:spcAft>
                <a:spcPts val="0"/>
              </a:spcAft>
              <a:buNone/>
            </a:pPr>
            <a:r>
              <a:rPr b="1" lang="en" sz="2700">
                <a:solidFill>
                  <a:schemeClr val="accent2"/>
                </a:solidFill>
                <a:latin typeface="Outfit"/>
                <a:ea typeface="Outfit"/>
                <a:cs typeface="Outfit"/>
                <a:sym typeface="Outfit"/>
              </a:rPr>
              <a:t>Icons</a:t>
            </a:r>
            <a:endParaRPr b="1" sz="2700">
              <a:solidFill>
                <a:schemeClr val="accent2"/>
              </a:solidFill>
              <a:latin typeface="Outfit"/>
              <a:ea typeface="Outfit"/>
              <a:cs typeface="Outfit"/>
              <a:sym typeface="Outfit"/>
            </a:endParaRPr>
          </a:p>
          <a:p>
            <a:pPr indent="-323850" lvl="0" marL="457200" rtl="0" algn="l">
              <a:spcBef>
                <a:spcPts val="0"/>
              </a:spcBef>
              <a:spcAft>
                <a:spcPts val="0"/>
              </a:spcAft>
              <a:buSzPts val="1500"/>
              <a:buFont typeface="Roboto"/>
              <a:buChar char="●"/>
            </a:pPr>
            <a:r>
              <a:rPr lang="en" sz="1500">
                <a:solidFill>
                  <a:schemeClr val="hlink"/>
                </a:solidFill>
                <a:uFill>
                  <a:noFill/>
                </a:uFill>
                <a:hlinkClick r:id="rId5"/>
              </a:rPr>
              <a:t>Icon Pack: Nutrition | Filled</a:t>
            </a:r>
            <a:endParaRPr sz="1400"/>
          </a:p>
        </p:txBody>
      </p:sp>
      <p:sp>
        <p:nvSpPr>
          <p:cNvPr id="2519" name="Google Shape;2519;p63"/>
          <p:cNvSpPr txBox="1"/>
          <p:nvPr>
            <p:ph idx="2" type="body"/>
          </p:nvPr>
        </p:nvSpPr>
        <p:spPr>
          <a:xfrm>
            <a:off x="728050" y="1790700"/>
            <a:ext cx="3706800" cy="28242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b="1" lang="en" sz="2700">
                <a:solidFill>
                  <a:schemeClr val="accent2"/>
                </a:solidFill>
                <a:latin typeface="Outfit"/>
                <a:ea typeface="Outfit"/>
                <a:cs typeface="Outfit"/>
                <a:sym typeface="Outfit"/>
              </a:rPr>
              <a:t>Vectors</a:t>
            </a:r>
            <a:endParaRPr b="1" sz="2700">
              <a:solidFill>
                <a:schemeClr val="accent2"/>
              </a:solidFill>
              <a:latin typeface="Outfit"/>
              <a:ea typeface="Outfit"/>
              <a:cs typeface="Outfit"/>
              <a:sym typeface="Outfit"/>
            </a:endParaRPr>
          </a:p>
          <a:p>
            <a:pPr indent="-323850" lvl="0" marL="457200" rtl="0" algn="l">
              <a:spcBef>
                <a:spcPts val="0"/>
              </a:spcBef>
              <a:spcAft>
                <a:spcPts val="0"/>
              </a:spcAft>
              <a:buSzPts val="1500"/>
              <a:buFont typeface="Roboto"/>
              <a:buChar char="●"/>
            </a:pPr>
            <a:r>
              <a:rPr lang="en" sz="1500">
                <a:solidFill>
                  <a:schemeClr val="hlink"/>
                </a:solidFill>
                <a:uFill>
                  <a:noFill/>
                </a:uFill>
                <a:hlinkClick r:id="rId6"/>
              </a:rPr>
              <a:t>Free vector apple nutrients infographics diagram</a:t>
            </a:r>
            <a:endParaRPr sz="1500"/>
          </a:p>
          <a:p>
            <a:pPr indent="-323850" lvl="0" marL="457200" rtl="0" algn="l">
              <a:spcBef>
                <a:spcPts val="0"/>
              </a:spcBef>
              <a:spcAft>
                <a:spcPts val="0"/>
              </a:spcAft>
              <a:buSzPts val="1500"/>
              <a:buFont typeface="Roboto"/>
              <a:buChar char="●"/>
            </a:pPr>
            <a:r>
              <a:rPr lang="en" sz="1500">
                <a:solidFill>
                  <a:schemeClr val="hlink"/>
                </a:solidFill>
                <a:uFill>
                  <a:noFill/>
                </a:uFill>
                <a:hlinkClick r:id="rId7"/>
              </a:rPr>
              <a:t>Free vector medicine bottle packaging mockup blank realistic set isolated vector illustration</a:t>
            </a:r>
            <a:endParaRPr sz="1500"/>
          </a:p>
          <a:p>
            <a:pPr indent="-323850" lvl="0" marL="457200" rtl="0" algn="l">
              <a:spcBef>
                <a:spcPts val="0"/>
              </a:spcBef>
              <a:spcAft>
                <a:spcPts val="0"/>
              </a:spcAft>
              <a:buSzPts val="1500"/>
              <a:buFont typeface="Roboto"/>
              <a:buChar char="●"/>
            </a:pPr>
            <a:r>
              <a:rPr lang="en" sz="1500">
                <a:solidFill>
                  <a:schemeClr val="hlink"/>
                </a:solidFill>
                <a:uFill>
                  <a:noFill/>
                </a:uFill>
                <a:hlinkClick r:id="rId8"/>
              </a:rPr>
              <a:t>Free vector salmon nutrients infographics diagram demonstrating vitamins minerals</a:t>
            </a:r>
            <a:endParaRPr sz="1500"/>
          </a:p>
          <a:p>
            <a:pPr indent="-323850" lvl="0" marL="457200" rtl="0" algn="l">
              <a:spcBef>
                <a:spcPts val="0"/>
              </a:spcBef>
              <a:spcAft>
                <a:spcPts val="0"/>
              </a:spcAft>
              <a:buSzPts val="1500"/>
              <a:buFont typeface="Roboto"/>
              <a:buChar char="●"/>
            </a:pPr>
            <a:r>
              <a:rPr lang="en" sz="1500">
                <a:uFill>
                  <a:noFill/>
                </a:uFill>
                <a:hlinkClick r:id="rId9"/>
              </a:rPr>
              <a:t>Free vector vegetables and fruits rainbow poster</a:t>
            </a:r>
            <a:endParaRPr sz="1500"/>
          </a:p>
        </p:txBody>
      </p:sp>
      <p:sp>
        <p:nvSpPr>
          <p:cNvPr id="2520" name="Google Shape;2520;p63"/>
          <p:cNvSpPr txBox="1"/>
          <p:nvPr/>
        </p:nvSpPr>
        <p:spPr>
          <a:xfrm>
            <a:off x="715800" y="1160600"/>
            <a:ext cx="7712400" cy="41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dk1"/>
                </a:solidFill>
                <a:latin typeface="Roboto"/>
                <a:ea typeface="Roboto"/>
                <a:cs typeface="Roboto"/>
                <a:sym typeface="Roboto"/>
              </a:rPr>
              <a:t>Did you like the resources in this template? Get them for free at our other websites:</a:t>
            </a:r>
            <a:endParaRPr>
              <a:solidFill>
                <a:schemeClr val="dk1"/>
              </a:solidFill>
            </a:endParaRPr>
          </a:p>
        </p:txBody>
      </p:sp>
      <p:sp>
        <p:nvSpPr>
          <p:cNvPr id="2521" name="Google Shape;2521;p63"/>
          <p:cNvSpPr/>
          <p:nvPr/>
        </p:nvSpPr>
        <p:spPr>
          <a:xfrm>
            <a:off x="3898217" y="1619225"/>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25" name="Shape 2525"/>
        <p:cNvGrpSpPr/>
        <p:nvPr/>
      </p:nvGrpSpPr>
      <p:grpSpPr>
        <a:xfrm>
          <a:off x="0" y="0"/>
          <a:ext cx="0" cy="0"/>
          <a:chOff x="0" y="0"/>
          <a:chExt cx="0" cy="0"/>
        </a:xfrm>
      </p:grpSpPr>
      <p:sp>
        <p:nvSpPr>
          <p:cNvPr id="2526" name="Google Shape;2526;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527" name="Google Shape;2527;p64"/>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31" name="Shape 2531"/>
        <p:cNvGrpSpPr/>
        <p:nvPr/>
      </p:nvGrpSpPr>
      <p:grpSpPr>
        <a:xfrm>
          <a:off x="0" y="0"/>
          <a:ext cx="0" cy="0"/>
          <a:chOff x="0" y="0"/>
          <a:chExt cx="0" cy="0"/>
        </a:xfrm>
      </p:grpSpPr>
      <p:sp>
        <p:nvSpPr>
          <p:cNvPr id="2532" name="Google Shape;2532;p65"/>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a:t>
            </a:r>
            <a:r>
              <a:rPr lang="en" sz="1100">
                <a:solidFill>
                  <a:schemeClr val="lt1"/>
                </a:solidFill>
              </a:rPr>
              <a:t>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533" name="Google Shape;2533;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37" name="Shape 2537"/>
        <p:cNvGrpSpPr/>
        <p:nvPr/>
      </p:nvGrpSpPr>
      <p:grpSpPr>
        <a:xfrm>
          <a:off x="0" y="0"/>
          <a:ext cx="0" cy="0"/>
          <a:chOff x="0" y="0"/>
          <a:chExt cx="0" cy="0"/>
        </a:xfrm>
      </p:grpSpPr>
      <p:sp>
        <p:nvSpPr>
          <p:cNvPr id="2538" name="Google Shape;2538;p66"/>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Outfit</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val="tx"/>
                    </a:ext>
                  </a:extLst>
                </a:hlinkClick>
              </a:rPr>
              <a:t>https://fonts.google.com/specimen/Outfit</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Roboto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val="tx"/>
                    </a:ext>
                  </a:extLst>
                </a:hlinkClick>
              </a:rPr>
              <a:t>https://fonts.google.com/specimen/Roboto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539" name="Google Shape;2539;p66"/>
          <p:cNvSpPr/>
          <p:nvPr/>
        </p:nvSpPr>
        <p:spPr>
          <a:xfrm>
            <a:off x="3114475" y="2947175"/>
            <a:ext cx="791400" cy="754200"/>
          </a:xfrm>
          <a:prstGeom prst="roundRect">
            <a:avLst>
              <a:gd fmla="val 16667" name="adj"/>
            </a:avLst>
          </a:prstGeom>
          <a:solidFill>
            <a:srgbClr val="1F1D1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6"/>
          <p:cNvSpPr/>
          <p:nvPr/>
        </p:nvSpPr>
        <p:spPr>
          <a:xfrm>
            <a:off x="417629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6"/>
          <p:cNvSpPr/>
          <p:nvPr/>
        </p:nvSpPr>
        <p:spPr>
          <a:xfrm>
            <a:off x="5238114" y="2947175"/>
            <a:ext cx="791400" cy="754200"/>
          </a:xfrm>
          <a:prstGeom prst="roundRect">
            <a:avLst>
              <a:gd fmla="val 16667" name="adj"/>
            </a:avLst>
          </a:prstGeom>
          <a:solidFill>
            <a:srgbClr val="3B84D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6"/>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#1f1d1d</a:t>
            </a:r>
            <a:endParaRPr sz="1000">
              <a:solidFill>
                <a:srgbClr val="FFFFFF"/>
              </a:solidFill>
            </a:endParaRPr>
          </a:p>
        </p:txBody>
      </p:sp>
      <p:sp>
        <p:nvSpPr>
          <p:cNvPr id="2543" name="Google Shape;2543;p66"/>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544" name="Google Shape;2544;p66"/>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#3b84d7</a:t>
            </a:r>
            <a:endParaRPr sz="1000">
              <a:solidFill>
                <a:srgbClr val="FFFFFF"/>
              </a:solidFill>
            </a:endParaRPr>
          </a:p>
        </p:txBody>
      </p:sp>
      <p:sp>
        <p:nvSpPr>
          <p:cNvPr id="2545" name="Google Shape;2545;p66"/>
          <p:cNvSpPr/>
          <p:nvPr/>
        </p:nvSpPr>
        <p:spPr>
          <a:xfrm>
            <a:off x="3114475" y="3878275"/>
            <a:ext cx="791400" cy="754200"/>
          </a:xfrm>
          <a:prstGeom prst="roundRect">
            <a:avLst>
              <a:gd fmla="val 16667" name="adj"/>
            </a:avLst>
          </a:prstGeom>
          <a:solidFill>
            <a:srgbClr val="FFB2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6"/>
          <p:cNvSpPr/>
          <p:nvPr/>
        </p:nvSpPr>
        <p:spPr>
          <a:xfrm>
            <a:off x="4176295" y="3878275"/>
            <a:ext cx="791400" cy="754200"/>
          </a:xfrm>
          <a:prstGeom prst="roundRect">
            <a:avLst>
              <a:gd fmla="val 16667" name="adj"/>
            </a:avLst>
          </a:prstGeom>
          <a:solidFill>
            <a:srgbClr val="27CFB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6"/>
          <p:cNvSpPr/>
          <p:nvPr/>
        </p:nvSpPr>
        <p:spPr>
          <a:xfrm>
            <a:off x="5238114" y="3878275"/>
            <a:ext cx="791400" cy="754200"/>
          </a:xfrm>
          <a:prstGeom prst="roundRect">
            <a:avLst>
              <a:gd fmla="val 16667" name="adj"/>
            </a:avLst>
          </a:prstGeom>
          <a:solidFill>
            <a:srgbClr val="EB6A2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6"/>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#ffb226</a:t>
            </a:r>
            <a:endParaRPr sz="1000">
              <a:solidFill>
                <a:schemeClr val="dk1"/>
              </a:solidFill>
            </a:endParaRPr>
          </a:p>
        </p:txBody>
      </p:sp>
      <p:sp>
        <p:nvSpPr>
          <p:cNvPr id="2549" name="Google Shape;2549;p66"/>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#27cfb1</a:t>
            </a:r>
            <a:endParaRPr sz="1000">
              <a:solidFill>
                <a:srgbClr val="FFFFFF"/>
              </a:solidFill>
            </a:endParaRPr>
          </a:p>
        </p:txBody>
      </p:sp>
      <p:sp>
        <p:nvSpPr>
          <p:cNvPr id="2550" name="Google Shape;2550;p66"/>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#eb6a22</a:t>
            </a:r>
            <a:endParaRPr sz="1000">
              <a:solidFill>
                <a:srgbClr val="FFFFFF"/>
              </a:solidFill>
            </a:endParaRPr>
          </a:p>
        </p:txBody>
      </p:sp>
      <p:sp>
        <p:nvSpPr>
          <p:cNvPr id="2551" name="Google Shape;2551;p6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55" name="Shape 2555"/>
        <p:cNvGrpSpPr/>
        <p:nvPr/>
      </p:nvGrpSpPr>
      <p:grpSpPr>
        <a:xfrm>
          <a:off x="0" y="0"/>
          <a:ext cx="0" cy="0"/>
          <a:chOff x="0" y="0"/>
          <a:chExt cx="0" cy="0"/>
        </a:xfrm>
      </p:grpSpPr>
      <p:sp>
        <p:nvSpPr>
          <p:cNvPr id="2556" name="Google Shape;2556;p67"/>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557" name="Google Shape;2557;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558" name="Google Shape;2558;p67"/>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559" name="Google Shape;2559;p67">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560" name="Google Shape;2560;p67">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561" name="Google Shape;2561;p67">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562" name="Google Shape;2562;p67">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563" name="Google Shape;2563;p67"/>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564" name="Google Shape;2564;p67"/>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565" name="Google Shape;2565;p67"/>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566" name="Google Shape;2566;p67"/>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567" name="Google Shape;2567;p67">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71" name="Shape 2571"/>
        <p:cNvGrpSpPr/>
        <p:nvPr/>
      </p:nvGrpSpPr>
      <p:grpSpPr>
        <a:xfrm>
          <a:off x="0" y="0"/>
          <a:ext cx="0" cy="0"/>
          <a:chOff x="0" y="0"/>
          <a:chExt cx="0" cy="0"/>
        </a:xfrm>
      </p:grpSpPr>
      <p:grpSp>
        <p:nvGrpSpPr>
          <p:cNvPr id="2572" name="Google Shape;2572;p68"/>
          <p:cNvGrpSpPr/>
          <p:nvPr/>
        </p:nvGrpSpPr>
        <p:grpSpPr>
          <a:xfrm>
            <a:off x="5048544" y="3019584"/>
            <a:ext cx="442841" cy="514271"/>
            <a:chOff x="4727025" y="1332775"/>
            <a:chExt cx="59900" cy="69625"/>
          </a:xfrm>
        </p:grpSpPr>
        <p:sp>
          <p:nvSpPr>
            <p:cNvPr id="2573" name="Google Shape;2573;p68"/>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8"/>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5" name="Google Shape;2575;p68"/>
          <p:cNvGrpSpPr/>
          <p:nvPr/>
        </p:nvGrpSpPr>
        <p:grpSpPr>
          <a:xfrm>
            <a:off x="5723860" y="2267072"/>
            <a:ext cx="500909" cy="500899"/>
            <a:chOff x="4820425" y="1329900"/>
            <a:chExt cx="70175" cy="70350"/>
          </a:xfrm>
        </p:grpSpPr>
        <p:sp>
          <p:nvSpPr>
            <p:cNvPr id="2576" name="Google Shape;2576;p68"/>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8"/>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8"/>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8"/>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0" name="Google Shape;2580;p68"/>
          <p:cNvGrpSpPr/>
          <p:nvPr/>
        </p:nvGrpSpPr>
        <p:grpSpPr>
          <a:xfrm>
            <a:off x="6376484" y="2278862"/>
            <a:ext cx="538135" cy="493119"/>
            <a:chOff x="4903200" y="1331525"/>
            <a:chExt cx="73575" cy="67425"/>
          </a:xfrm>
        </p:grpSpPr>
        <p:sp>
          <p:nvSpPr>
            <p:cNvPr id="2581" name="Google Shape;2581;p68"/>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82" name="Google Shape;2582;p68"/>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3" name="Google Shape;2583;p68"/>
          <p:cNvGrpSpPr/>
          <p:nvPr/>
        </p:nvGrpSpPr>
        <p:grpSpPr>
          <a:xfrm>
            <a:off x="5636435" y="3020840"/>
            <a:ext cx="544563" cy="511895"/>
            <a:chOff x="4815575" y="1416800"/>
            <a:chExt cx="73750" cy="71400"/>
          </a:xfrm>
        </p:grpSpPr>
        <p:sp>
          <p:nvSpPr>
            <p:cNvPr id="2584" name="Google Shape;2584;p68"/>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8"/>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8"/>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7" name="Google Shape;2587;p68"/>
          <p:cNvGrpSpPr/>
          <p:nvPr/>
        </p:nvGrpSpPr>
        <p:grpSpPr>
          <a:xfrm>
            <a:off x="6333060" y="3020546"/>
            <a:ext cx="602914" cy="512477"/>
            <a:chOff x="4902475" y="1418875"/>
            <a:chExt cx="74500" cy="63775"/>
          </a:xfrm>
        </p:grpSpPr>
        <p:sp>
          <p:nvSpPr>
            <p:cNvPr id="2588" name="Google Shape;2588;p68"/>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8"/>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0" name="Google Shape;2590;p68"/>
          <p:cNvGrpSpPr/>
          <p:nvPr/>
        </p:nvGrpSpPr>
        <p:grpSpPr>
          <a:xfrm>
            <a:off x="5748932" y="3759785"/>
            <a:ext cx="515391" cy="525699"/>
            <a:chOff x="4818100" y="1507675"/>
            <a:chExt cx="71225" cy="71625"/>
          </a:xfrm>
        </p:grpSpPr>
        <p:sp>
          <p:nvSpPr>
            <p:cNvPr id="2591" name="Google Shape;2591;p68"/>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8"/>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8"/>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8"/>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5" name="Google Shape;2595;p68"/>
          <p:cNvGrpSpPr/>
          <p:nvPr/>
        </p:nvGrpSpPr>
        <p:grpSpPr>
          <a:xfrm>
            <a:off x="5087034" y="3781317"/>
            <a:ext cx="522956" cy="489869"/>
            <a:chOff x="4721450" y="1509475"/>
            <a:chExt cx="79350" cy="74325"/>
          </a:xfrm>
        </p:grpSpPr>
        <p:sp>
          <p:nvSpPr>
            <p:cNvPr id="2596" name="Google Shape;2596;p68"/>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8"/>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8"/>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8"/>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68"/>
          <p:cNvGrpSpPr/>
          <p:nvPr/>
        </p:nvGrpSpPr>
        <p:grpSpPr>
          <a:xfrm>
            <a:off x="6410277" y="3761069"/>
            <a:ext cx="525704" cy="535436"/>
            <a:chOff x="4906800" y="1507500"/>
            <a:chExt cx="70350" cy="71075"/>
          </a:xfrm>
        </p:grpSpPr>
        <p:sp>
          <p:nvSpPr>
            <p:cNvPr id="2601" name="Google Shape;2601;p68"/>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8"/>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8"/>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8"/>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8"/>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6" name="Google Shape;2606;p68"/>
          <p:cNvGrpSpPr/>
          <p:nvPr/>
        </p:nvGrpSpPr>
        <p:grpSpPr>
          <a:xfrm>
            <a:off x="4443099" y="2267050"/>
            <a:ext cx="508054" cy="508095"/>
            <a:chOff x="3736598" y="2170606"/>
            <a:chExt cx="404889" cy="404889"/>
          </a:xfrm>
        </p:grpSpPr>
        <p:sp>
          <p:nvSpPr>
            <p:cNvPr id="2607" name="Google Shape;2607;p68"/>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8"/>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8"/>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8"/>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1" name="Google Shape;2611;p68"/>
          <p:cNvGrpSpPr/>
          <p:nvPr/>
        </p:nvGrpSpPr>
        <p:grpSpPr>
          <a:xfrm>
            <a:off x="3731139" y="2267145"/>
            <a:ext cx="575790" cy="507904"/>
            <a:chOff x="3161917" y="2170682"/>
            <a:chExt cx="458870" cy="404737"/>
          </a:xfrm>
        </p:grpSpPr>
        <p:sp>
          <p:nvSpPr>
            <p:cNvPr id="2612" name="Google Shape;2612;p68"/>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613" name="Google Shape;2613;p68"/>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8"/>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68"/>
          <p:cNvGrpSpPr/>
          <p:nvPr/>
        </p:nvGrpSpPr>
        <p:grpSpPr>
          <a:xfrm>
            <a:off x="3758669" y="3027517"/>
            <a:ext cx="520730" cy="498567"/>
            <a:chOff x="3179914" y="2889488"/>
            <a:chExt cx="422876" cy="404911"/>
          </a:xfrm>
        </p:grpSpPr>
        <p:sp>
          <p:nvSpPr>
            <p:cNvPr id="2616" name="Google Shape;2616;p68"/>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8"/>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8"/>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8"/>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8"/>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8"/>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2" name="Google Shape;2622;p68"/>
          <p:cNvGrpSpPr/>
          <p:nvPr/>
        </p:nvGrpSpPr>
        <p:grpSpPr>
          <a:xfrm>
            <a:off x="4387349" y="3027477"/>
            <a:ext cx="516145" cy="498648"/>
            <a:chOff x="3729467" y="2889422"/>
            <a:chExt cx="419153" cy="404977"/>
          </a:xfrm>
        </p:grpSpPr>
        <p:sp>
          <p:nvSpPr>
            <p:cNvPr id="2623" name="Google Shape;2623;p68"/>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8"/>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8"/>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8"/>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8"/>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8"/>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8"/>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0" name="Google Shape;2630;p68"/>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8"/>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8"/>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8"/>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4" name="Google Shape;2634;p68"/>
          <p:cNvGrpSpPr/>
          <p:nvPr/>
        </p:nvGrpSpPr>
        <p:grpSpPr>
          <a:xfrm>
            <a:off x="7107677" y="2474362"/>
            <a:ext cx="166473" cy="141497"/>
            <a:chOff x="4660325" y="1866850"/>
            <a:chExt cx="68350" cy="58100"/>
          </a:xfrm>
        </p:grpSpPr>
        <p:sp>
          <p:nvSpPr>
            <p:cNvPr id="2635" name="Google Shape;2635;p68"/>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8"/>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68"/>
          <p:cNvGrpSpPr/>
          <p:nvPr/>
        </p:nvGrpSpPr>
        <p:grpSpPr>
          <a:xfrm>
            <a:off x="7417022" y="2500086"/>
            <a:ext cx="162515" cy="90049"/>
            <a:chOff x="4791775" y="1877500"/>
            <a:chExt cx="66725" cy="36975"/>
          </a:xfrm>
        </p:grpSpPr>
        <p:sp>
          <p:nvSpPr>
            <p:cNvPr id="2638" name="Google Shape;2638;p68"/>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8"/>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68"/>
          <p:cNvGrpSpPr/>
          <p:nvPr/>
        </p:nvGrpSpPr>
        <p:grpSpPr>
          <a:xfrm>
            <a:off x="7738734" y="2500086"/>
            <a:ext cx="144979" cy="90049"/>
            <a:chOff x="4923925" y="1877500"/>
            <a:chExt cx="59525" cy="36975"/>
          </a:xfrm>
        </p:grpSpPr>
        <p:sp>
          <p:nvSpPr>
            <p:cNvPr id="2641" name="Google Shape;2641;p68"/>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8"/>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3" name="Google Shape;2643;p68"/>
          <p:cNvGrpSpPr/>
          <p:nvPr/>
        </p:nvGrpSpPr>
        <p:grpSpPr>
          <a:xfrm>
            <a:off x="8033226" y="2482277"/>
            <a:ext cx="141447" cy="125667"/>
            <a:chOff x="5058450" y="1870100"/>
            <a:chExt cx="58075" cy="51600"/>
          </a:xfrm>
        </p:grpSpPr>
        <p:sp>
          <p:nvSpPr>
            <p:cNvPr id="2644" name="Google Shape;2644;p68"/>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8"/>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6" name="Google Shape;2646;p68"/>
          <p:cNvGrpSpPr/>
          <p:nvPr/>
        </p:nvGrpSpPr>
        <p:grpSpPr>
          <a:xfrm>
            <a:off x="7447741" y="2904685"/>
            <a:ext cx="101077" cy="107645"/>
            <a:chOff x="4811425" y="2065025"/>
            <a:chExt cx="41500" cy="44200"/>
          </a:xfrm>
        </p:grpSpPr>
        <p:sp>
          <p:nvSpPr>
            <p:cNvPr id="2647" name="Google Shape;2647;p68"/>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8"/>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9" name="Google Shape;2649;p68"/>
          <p:cNvGrpSpPr/>
          <p:nvPr/>
        </p:nvGrpSpPr>
        <p:grpSpPr>
          <a:xfrm>
            <a:off x="7740178" y="2904898"/>
            <a:ext cx="120867" cy="107218"/>
            <a:chOff x="4929875" y="2065025"/>
            <a:chExt cx="49625" cy="44025"/>
          </a:xfrm>
        </p:grpSpPr>
        <p:sp>
          <p:nvSpPr>
            <p:cNvPr id="2650" name="Google Shape;2650;p68"/>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8"/>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2" name="Google Shape;2652;p68"/>
          <p:cNvGrpSpPr/>
          <p:nvPr/>
        </p:nvGrpSpPr>
        <p:grpSpPr>
          <a:xfrm>
            <a:off x="8068847" y="2907912"/>
            <a:ext cx="70206" cy="101191"/>
            <a:chOff x="5083925" y="2066350"/>
            <a:chExt cx="28825" cy="41550"/>
          </a:xfrm>
        </p:grpSpPr>
        <p:sp>
          <p:nvSpPr>
            <p:cNvPr id="2653" name="Google Shape;2653;p68"/>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8"/>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5" name="Google Shape;2655;p68"/>
          <p:cNvGrpSpPr/>
          <p:nvPr/>
        </p:nvGrpSpPr>
        <p:grpSpPr>
          <a:xfrm>
            <a:off x="7100401" y="2923559"/>
            <a:ext cx="181026" cy="69896"/>
            <a:chOff x="4659775" y="2072775"/>
            <a:chExt cx="74325" cy="28700"/>
          </a:xfrm>
        </p:grpSpPr>
        <p:sp>
          <p:nvSpPr>
            <p:cNvPr id="2656" name="Google Shape;2656;p68"/>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8"/>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8"/>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9" name="Google Shape;2659;p68"/>
          <p:cNvGrpSpPr/>
          <p:nvPr/>
        </p:nvGrpSpPr>
        <p:grpSpPr>
          <a:xfrm>
            <a:off x="8020257" y="2714124"/>
            <a:ext cx="167387" cy="89197"/>
            <a:chOff x="4662475" y="1976500"/>
            <a:chExt cx="68725" cy="36625"/>
          </a:xfrm>
        </p:grpSpPr>
        <p:sp>
          <p:nvSpPr>
            <p:cNvPr id="2660" name="Google Shape;2660;p68"/>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8"/>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8"/>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3" name="Google Shape;2663;p68"/>
          <p:cNvGrpSpPr/>
          <p:nvPr/>
        </p:nvGrpSpPr>
        <p:grpSpPr>
          <a:xfrm>
            <a:off x="7717162" y="2717564"/>
            <a:ext cx="166899" cy="82317"/>
            <a:chOff x="4920150" y="1977875"/>
            <a:chExt cx="68525" cy="33800"/>
          </a:xfrm>
        </p:grpSpPr>
        <p:sp>
          <p:nvSpPr>
            <p:cNvPr id="2664" name="Google Shape;2664;p68"/>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8"/>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8"/>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7" name="Google Shape;2667;p68"/>
          <p:cNvGrpSpPr/>
          <p:nvPr/>
        </p:nvGrpSpPr>
        <p:grpSpPr>
          <a:xfrm>
            <a:off x="7128319" y="3121482"/>
            <a:ext cx="125190" cy="127858"/>
            <a:chOff x="4676550" y="2160575"/>
            <a:chExt cx="51400" cy="52500"/>
          </a:xfrm>
        </p:grpSpPr>
        <p:sp>
          <p:nvSpPr>
            <p:cNvPr id="2668" name="Google Shape;2668;p68"/>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8"/>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8"/>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1" name="Google Shape;2671;p68"/>
          <p:cNvGrpSpPr/>
          <p:nvPr/>
        </p:nvGrpSpPr>
        <p:grpSpPr>
          <a:xfrm>
            <a:off x="7425577" y="3128514"/>
            <a:ext cx="145405" cy="113794"/>
            <a:chOff x="4768325" y="2163475"/>
            <a:chExt cx="59700" cy="46725"/>
          </a:xfrm>
        </p:grpSpPr>
        <p:sp>
          <p:nvSpPr>
            <p:cNvPr id="2672" name="Google Shape;2672;p68"/>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8"/>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4" name="Google Shape;2674;p68"/>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8"/>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8"/>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8"/>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8"/>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8"/>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0" name="Google Shape;2680;p68"/>
          <p:cNvGrpSpPr/>
          <p:nvPr/>
        </p:nvGrpSpPr>
        <p:grpSpPr>
          <a:xfrm>
            <a:off x="7441895" y="3383608"/>
            <a:ext cx="112768" cy="106853"/>
            <a:chOff x="4768575" y="2253950"/>
            <a:chExt cx="46300" cy="43875"/>
          </a:xfrm>
        </p:grpSpPr>
        <p:sp>
          <p:nvSpPr>
            <p:cNvPr id="2681" name="Google Shape;2681;p68"/>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8"/>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3" name="Google Shape;2683;p68"/>
          <p:cNvGrpSpPr/>
          <p:nvPr/>
        </p:nvGrpSpPr>
        <p:grpSpPr>
          <a:xfrm>
            <a:off x="7741518" y="3872634"/>
            <a:ext cx="118187" cy="146246"/>
            <a:chOff x="4960900" y="2433225"/>
            <a:chExt cx="48525" cy="60050"/>
          </a:xfrm>
        </p:grpSpPr>
        <p:sp>
          <p:nvSpPr>
            <p:cNvPr id="2684" name="Google Shape;2684;p68"/>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8"/>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6" name="Google Shape;2686;p68"/>
          <p:cNvGrpSpPr/>
          <p:nvPr/>
        </p:nvGrpSpPr>
        <p:grpSpPr>
          <a:xfrm>
            <a:off x="7430083" y="4136695"/>
            <a:ext cx="136394" cy="143810"/>
            <a:chOff x="4854075" y="2527625"/>
            <a:chExt cx="56000" cy="59050"/>
          </a:xfrm>
        </p:grpSpPr>
        <p:sp>
          <p:nvSpPr>
            <p:cNvPr id="2687" name="Google Shape;2687;p68"/>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8"/>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9" name="Google Shape;2689;p68"/>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8"/>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8"/>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2" name="Google Shape;2692;p68"/>
          <p:cNvGrpSpPr/>
          <p:nvPr/>
        </p:nvGrpSpPr>
        <p:grpSpPr>
          <a:xfrm>
            <a:off x="8054294" y="3600439"/>
            <a:ext cx="99312" cy="160797"/>
            <a:chOff x="5059700" y="2334775"/>
            <a:chExt cx="40775" cy="66025"/>
          </a:xfrm>
        </p:grpSpPr>
        <p:sp>
          <p:nvSpPr>
            <p:cNvPr id="2693" name="Google Shape;2693;p68"/>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8"/>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8"/>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8"/>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8"/>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8"/>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8"/>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8"/>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8"/>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2" name="Google Shape;2702;p68"/>
          <p:cNvGrpSpPr/>
          <p:nvPr/>
        </p:nvGrpSpPr>
        <p:grpSpPr>
          <a:xfrm>
            <a:off x="8011458" y="3865571"/>
            <a:ext cx="184984" cy="160371"/>
            <a:chOff x="5037700" y="2430325"/>
            <a:chExt cx="75950" cy="65850"/>
          </a:xfrm>
        </p:grpSpPr>
        <p:sp>
          <p:nvSpPr>
            <p:cNvPr id="2703" name="Google Shape;2703;p68"/>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8"/>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5" name="Google Shape;2705;p68"/>
          <p:cNvGrpSpPr/>
          <p:nvPr/>
        </p:nvGrpSpPr>
        <p:grpSpPr>
          <a:xfrm>
            <a:off x="7430964" y="3632023"/>
            <a:ext cx="173014" cy="97629"/>
            <a:chOff x="4756975" y="2341800"/>
            <a:chExt cx="91975" cy="51925"/>
          </a:xfrm>
        </p:grpSpPr>
        <p:sp>
          <p:nvSpPr>
            <p:cNvPr id="2706" name="Google Shape;2706;p68"/>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8"/>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8"/>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8"/>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8"/>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8"/>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8"/>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8"/>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8"/>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8"/>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8"/>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8"/>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8"/>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8"/>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8"/>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8"/>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8"/>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8"/>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8"/>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8"/>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6" name="Google Shape;2726;p68"/>
          <p:cNvGrpSpPr/>
          <p:nvPr/>
        </p:nvGrpSpPr>
        <p:grpSpPr>
          <a:xfrm>
            <a:off x="7697901" y="4120720"/>
            <a:ext cx="212497" cy="175761"/>
            <a:chOff x="4943575" y="2516350"/>
            <a:chExt cx="98675" cy="81700"/>
          </a:xfrm>
        </p:grpSpPr>
        <p:sp>
          <p:nvSpPr>
            <p:cNvPr id="2727" name="Google Shape;2727;p68"/>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8"/>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8"/>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8"/>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8"/>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8"/>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8"/>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8"/>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8"/>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8"/>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8"/>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8"/>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8"/>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8"/>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8"/>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8"/>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8"/>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8"/>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8"/>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8"/>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8"/>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8"/>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8"/>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8"/>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8"/>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8"/>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8"/>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8"/>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8"/>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8"/>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8"/>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8"/>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8"/>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8"/>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8"/>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8"/>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8"/>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8"/>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8"/>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8"/>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8"/>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8"/>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8"/>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8"/>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8"/>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8"/>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8"/>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8"/>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8"/>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8"/>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8"/>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8"/>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8"/>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8"/>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8"/>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8"/>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8"/>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8"/>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8"/>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8"/>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8"/>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8"/>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8"/>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8"/>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8"/>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8"/>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8"/>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8"/>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8"/>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8"/>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8"/>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8"/>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8"/>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8"/>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8"/>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8"/>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8"/>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8"/>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68"/>
          <p:cNvGrpSpPr/>
          <p:nvPr/>
        </p:nvGrpSpPr>
        <p:grpSpPr>
          <a:xfrm>
            <a:off x="1955962" y="3346963"/>
            <a:ext cx="965351" cy="134611"/>
            <a:chOff x="4411970" y="2962952"/>
            <a:chExt cx="706544" cy="104212"/>
          </a:xfrm>
        </p:grpSpPr>
        <p:sp>
          <p:nvSpPr>
            <p:cNvPr id="2806" name="Google Shape;2806;p68"/>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8"/>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8"/>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8"/>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0" name="Google Shape;2810;p68"/>
          <p:cNvGrpSpPr/>
          <p:nvPr/>
        </p:nvGrpSpPr>
        <p:grpSpPr>
          <a:xfrm>
            <a:off x="1955962" y="2935877"/>
            <a:ext cx="960158" cy="289172"/>
            <a:chOff x="4411970" y="2726085"/>
            <a:chExt cx="643107" cy="193659"/>
          </a:xfrm>
        </p:grpSpPr>
        <p:sp>
          <p:nvSpPr>
            <p:cNvPr id="2811" name="Google Shape;2811;p68"/>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8"/>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8"/>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4" name="Google Shape;2814;p68"/>
          <p:cNvGrpSpPr/>
          <p:nvPr/>
        </p:nvGrpSpPr>
        <p:grpSpPr>
          <a:xfrm>
            <a:off x="958854" y="3201987"/>
            <a:ext cx="833173" cy="259209"/>
            <a:chOff x="4411970" y="4340222"/>
            <a:chExt cx="779467" cy="242683"/>
          </a:xfrm>
        </p:grpSpPr>
        <p:sp>
          <p:nvSpPr>
            <p:cNvPr id="2815" name="Google Shape;2815;p68"/>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8"/>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8"/>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8" name="Google Shape;2818;p68"/>
          <p:cNvGrpSpPr/>
          <p:nvPr/>
        </p:nvGrpSpPr>
        <p:grpSpPr>
          <a:xfrm>
            <a:off x="1955962" y="2597733"/>
            <a:ext cx="965160" cy="216230"/>
            <a:chOff x="4411970" y="2468674"/>
            <a:chExt cx="747317" cy="167425"/>
          </a:xfrm>
        </p:grpSpPr>
        <p:sp>
          <p:nvSpPr>
            <p:cNvPr id="2819" name="Google Shape;2819;p68"/>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8"/>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1" name="Google Shape;2821;p68"/>
          <p:cNvGrpSpPr/>
          <p:nvPr/>
        </p:nvGrpSpPr>
        <p:grpSpPr>
          <a:xfrm>
            <a:off x="954709" y="2502450"/>
            <a:ext cx="810451" cy="319148"/>
            <a:chOff x="4411970" y="3686602"/>
            <a:chExt cx="797845" cy="314215"/>
          </a:xfrm>
        </p:grpSpPr>
        <p:sp>
          <p:nvSpPr>
            <p:cNvPr id="2822" name="Google Shape;2822;p68"/>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8"/>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8"/>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8"/>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8"/>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7" name="Google Shape;2827;p68"/>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8" name="Google Shape;2828;p68"/>
          <p:cNvGrpSpPr/>
          <p:nvPr/>
        </p:nvGrpSpPr>
        <p:grpSpPr>
          <a:xfrm>
            <a:off x="954806" y="2256974"/>
            <a:ext cx="1970333" cy="208784"/>
            <a:chOff x="6336019" y="3733725"/>
            <a:chExt cx="2566206" cy="351310"/>
          </a:xfrm>
        </p:grpSpPr>
        <p:sp>
          <p:nvSpPr>
            <p:cNvPr id="2829" name="Google Shape;2829;p68"/>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8"/>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8"/>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8"/>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3" name="Google Shape;2833;p68"/>
          <p:cNvGrpSpPr/>
          <p:nvPr/>
        </p:nvGrpSpPr>
        <p:grpSpPr>
          <a:xfrm>
            <a:off x="1955962" y="3864529"/>
            <a:ext cx="946551" cy="153200"/>
            <a:chOff x="4404545" y="3301592"/>
            <a:chExt cx="782403" cy="129272"/>
          </a:xfrm>
        </p:grpSpPr>
        <p:sp>
          <p:nvSpPr>
            <p:cNvPr id="2834" name="Google Shape;2834;p68"/>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8"/>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6" name="Google Shape;2836;p68"/>
          <p:cNvGrpSpPr/>
          <p:nvPr/>
        </p:nvGrpSpPr>
        <p:grpSpPr>
          <a:xfrm>
            <a:off x="1955962" y="3603488"/>
            <a:ext cx="962257" cy="139127"/>
            <a:chOff x="4411970" y="3131459"/>
            <a:chExt cx="710520" cy="117397"/>
          </a:xfrm>
        </p:grpSpPr>
        <p:sp>
          <p:nvSpPr>
            <p:cNvPr id="2837" name="Google Shape;2837;p68"/>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8"/>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839" name="Google Shape;2839;p68"/>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0" name="Google Shape;2840;p68"/>
          <p:cNvGrpSpPr/>
          <p:nvPr/>
        </p:nvGrpSpPr>
        <p:grpSpPr>
          <a:xfrm>
            <a:off x="956107" y="3538282"/>
            <a:ext cx="823838" cy="458988"/>
            <a:chOff x="4411970" y="1801825"/>
            <a:chExt cx="734586" cy="409262"/>
          </a:xfrm>
        </p:grpSpPr>
        <p:sp>
          <p:nvSpPr>
            <p:cNvPr id="2841" name="Google Shape;2841;p68"/>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8"/>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3" name="Google Shape;2843;p68"/>
          <p:cNvGrpSpPr/>
          <p:nvPr/>
        </p:nvGrpSpPr>
        <p:grpSpPr>
          <a:xfrm>
            <a:off x="956107" y="4086708"/>
            <a:ext cx="856348" cy="212039"/>
            <a:chOff x="4411970" y="2233974"/>
            <a:chExt cx="763574" cy="189068"/>
          </a:xfrm>
        </p:grpSpPr>
        <p:sp>
          <p:nvSpPr>
            <p:cNvPr id="2844" name="Google Shape;2844;p68"/>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8"/>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6" name="Google Shape;2846;p68"/>
          <p:cNvGrpSpPr/>
          <p:nvPr/>
        </p:nvGrpSpPr>
        <p:grpSpPr>
          <a:xfrm>
            <a:off x="3066303" y="2262044"/>
            <a:ext cx="511602" cy="511602"/>
            <a:chOff x="5681300" y="2527788"/>
            <a:chExt cx="805800" cy="805800"/>
          </a:xfrm>
        </p:grpSpPr>
        <p:sp>
          <p:nvSpPr>
            <p:cNvPr id="2847" name="Google Shape;2847;p68"/>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8"/>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9" name="Google Shape;2849;p68"/>
          <p:cNvGrpSpPr/>
          <p:nvPr/>
        </p:nvGrpSpPr>
        <p:grpSpPr>
          <a:xfrm>
            <a:off x="3063497" y="3028627"/>
            <a:ext cx="513021" cy="512935"/>
            <a:chOff x="4049800" y="640400"/>
            <a:chExt cx="858900" cy="858900"/>
          </a:xfrm>
        </p:grpSpPr>
        <p:sp>
          <p:nvSpPr>
            <p:cNvPr id="2850" name="Google Shape;2850;p68"/>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8"/>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2" name="Google Shape;2852;p68"/>
          <p:cNvGrpSpPr/>
          <p:nvPr/>
        </p:nvGrpSpPr>
        <p:grpSpPr>
          <a:xfrm>
            <a:off x="2980696" y="3680519"/>
            <a:ext cx="686489" cy="686585"/>
            <a:chOff x="5080188" y="927900"/>
            <a:chExt cx="961200" cy="961200"/>
          </a:xfrm>
        </p:grpSpPr>
        <p:sp>
          <p:nvSpPr>
            <p:cNvPr id="2853" name="Google Shape;2853;p68"/>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8"/>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8"/>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8"/>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8"/>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8"/>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8"/>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8"/>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68"/>
          <p:cNvGrpSpPr/>
          <p:nvPr/>
        </p:nvGrpSpPr>
        <p:grpSpPr>
          <a:xfrm>
            <a:off x="3763848" y="3773248"/>
            <a:ext cx="510373" cy="510937"/>
            <a:chOff x="7508249" y="1522825"/>
            <a:chExt cx="1326332" cy="1322987"/>
          </a:xfrm>
        </p:grpSpPr>
        <p:sp>
          <p:nvSpPr>
            <p:cNvPr id="2862" name="Google Shape;2862;p68"/>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8"/>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8"/>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8"/>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8"/>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8"/>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8"/>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8"/>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8"/>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8"/>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2" name="Google Shape;2872;p68"/>
          <p:cNvGrpSpPr/>
          <p:nvPr/>
        </p:nvGrpSpPr>
        <p:grpSpPr>
          <a:xfrm>
            <a:off x="4455441" y="3774653"/>
            <a:ext cx="492652" cy="503348"/>
            <a:chOff x="6039282" y="1042577"/>
            <a:chExt cx="734315" cy="731929"/>
          </a:xfrm>
        </p:grpSpPr>
        <p:sp>
          <p:nvSpPr>
            <p:cNvPr id="2873" name="Google Shape;2873;p68"/>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8"/>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8"/>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8"/>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8"/>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8"/>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8"/>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8"/>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8"/>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8"/>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8"/>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8"/>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8"/>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8"/>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8"/>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8"/>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8"/>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8"/>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8"/>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8"/>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8"/>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4" name="Google Shape;2894;p68"/>
          <p:cNvGrpSpPr/>
          <p:nvPr/>
        </p:nvGrpSpPr>
        <p:grpSpPr>
          <a:xfrm>
            <a:off x="5095855" y="2270694"/>
            <a:ext cx="483304" cy="504902"/>
            <a:chOff x="1825800" y="1651625"/>
            <a:chExt cx="568125" cy="591775"/>
          </a:xfrm>
        </p:grpSpPr>
        <p:sp>
          <p:nvSpPr>
            <p:cNvPr id="2895" name="Google Shape;2895;p68"/>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8"/>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8"/>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8"/>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8"/>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8"/>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1" name="Google Shape;2901;p68"/>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8"/>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8"/>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8"/>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8"/>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906" name="Google Shape;2906;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0" name="Shape 2910"/>
        <p:cNvGrpSpPr/>
        <p:nvPr/>
      </p:nvGrpSpPr>
      <p:grpSpPr>
        <a:xfrm>
          <a:off x="0" y="0"/>
          <a:ext cx="0" cy="0"/>
          <a:chOff x="0" y="0"/>
          <a:chExt cx="0" cy="0"/>
        </a:xfrm>
      </p:grpSpPr>
      <p:grpSp>
        <p:nvGrpSpPr>
          <p:cNvPr id="2911" name="Google Shape;2911;p69"/>
          <p:cNvGrpSpPr/>
          <p:nvPr/>
        </p:nvGrpSpPr>
        <p:grpSpPr>
          <a:xfrm>
            <a:off x="722059" y="955168"/>
            <a:ext cx="2492868" cy="1379876"/>
            <a:chOff x="2654821" y="2311071"/>
            <a:chExt cx="2279715" cy="1262120"/>
          </a:xfrm>
        </p:grpSpPr>
        <p:grpSp>
          <p:nvGrpSpPr>
            <p:cNvPr id="2912" name="Google Shape;2912;p69"/>
            <p:cNvGrpSpPr/>
            <p:nvPr/>
          </p:nvGrpSpPr>
          <p:grpSpPr>
            <a:xfrm>
              <a:off x="4034269" y="2840745"/>
              <a:ext cx="40212" cy="36437"/>
              <a:chOff x="4293400" y="2574725"/>
              <a:chExt cx="84425" cy="80100"/>
            </a:xfrm>
          </p:grpSpPr>
          <p:sp>
            <p:nvSpPr>
              <p:cNvPr id="2913" name="Google Shape;2913;p69"/>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914" name="Google Shape;2914;p69"/>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5" name="Google Shape;2915;p69"/>
            <p:cNvGrpSpPr/>
            <p:nvPr/>
          </p:nvGrpSpPr>
          <p:grpSpPr>
            <a:xfrm>
              <a:off x="3894606" y="2334874"/>
              <a:ext cx="913198" cy="518984"/>
              <a:chOff x="4000175" y="1462675"/>
              <a:chExt cx="1917275" cy="1140875"/>
            </a:xfrm>
          </p:grpSpPr>
          <p:sp>
            <p:nvSpPr>
              <p:cNvPr id="2916" name="Google Shape;2916;p69"/>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917" name="Google Shape;2917;p69"/>
              <p:cNvGrpSpPr/>
              <p:nvPr/>
            </p:nvGrpSpPr>
            <p:grpSpPr>
              <a:xfrm>
                <a:off x="4000175" y="1462675"/>
                <a:ext cx="1917275" cy="1140875"/>
                <a:chOff x="4000175" y="1462675"/>
                <a:chExt cx="1917275" cy="1140875"/>
              </a:xfrm>
            </p:grpSpPr>
            <p:sp>
              <p:nvSpPr>
                <p:cNvPr id="2918" name="Google Shape;2918;p69"/>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919" name="Google Shape;2919;p69"/>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9"/>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9"/>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9"/>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23" name="Google Shape;2923;p69"/>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4" name="Google Shape;2924;p69"/>
            <p:cNvGrpSpPr/>
            <p:nvPr/>
          </p:nvGrpSpPr>
          <p:grpSpPr>
            <a:xfrm>
              <a:off x="3875768" y="2846704"/>
              <a:ext cx="44796" cy="47366"/>
              <a:chOff x="3960625" y="2587825"/>
              <a:chExt cx="94050" cy="104125"/>
            </a:xfrm>
          </p:grpSpPr>
          <p:sp>
            <p:nvSpPr>
              <p:cNvPr id="2925" name="Google Shape;2925;p69"/>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926" name="Google Shape;2926;p69"/>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7" name="Google Shape;2927;p69"/>
            <p:cNvGrpSpPr/>
            <p:nvPr/>
          </p:nvGrpSpPr>
          <p:grpSpPr>
            <a:xfrm>
              <a:off x="3782759" y="2807162"/>
              <a:ext cx="82686" cy="85487"/>
              <a:chOff x="3765350" y="2500900"/>
              <a:chExt cx="173600" cy="187925"/>
            </a:xfrm>
          </p:grpSpPr>
          <p:sp>
            <p:nvSpPr>
              <p:cNvPr id="2928" name="Google Shape;2928;p69"/>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929" name="Google Shape;2929;p69"/>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9"/>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9"/>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9"/>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9"/>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4" name="Google Shape;2934;p69"/>
            <p:cNvGrpSpPr/>
            <p:nvPr/>
          </p:nvGrpSpPr>
          <p:grpSpPr>
            <a:xfrm>
              <a:off x="3775674" y="2798496"/>
              <a:ext cx="40545" cy="23564"/>
              <a:chOff x="3750475" y="2481850"/>
              <a:chExt cx="85125" cy="51800"/>
            </a:xfrm>
          </p:grpSpPr>
          <p:sp>
            <p:nvSpPr>
              <p:cNvPr id="2935" name="Google Shape;2935;p69"/>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9"/>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937" name="Google Shape;2937;p69"/>
            <p:cNvGrpSpPr/>
            <p:nvPr/>
          </p:nvGrpSpPr>
          <p:grpSpPr>
            <a:xfrm>
              <a:off x="3716946" y="2776024"/>
              <a:ext cx="81971" cy="76912"/>
              <a:chOff x="3627175" y="2432450"/>
              <a:chExt cx="172100" cy="169075"/>
            </a:xfrm>
          </p:grpSpPr>
          <p:sp>
            <p:nvSpPr>
              <p:cNvPr id="2938" name="Google Shape;2938;p69"/>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9"/>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940" name="Google Shape;2940;p69"/>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941" name="Google Shape;2941;p69"/>
            <p:cNvGrpSpPr/>
            <p:nvPr/>
          </p:nvGrpSpPr>
          <p:grpSpPr>
            <a:xfrm>
              <a:off x="3685682" y="2845624"/>
              <a:ext cx="29311" cy="45055"/>
              <a:chOff x="3561536" y="2585450"/>
              <a:chExt cx="61539" cy="99045"/>
            </a:xfrm>
          </p:grpSpPr>
          <p:sp>
            <p:nvSpPr>
              <p:cNvPr id="2942" name="Google Shape;2942;p69"/>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9"/>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944" name="Google Shape;2944;p69"/>
            <p:cNvGrpSpPr/>
            <p:nvPr/>
          </p:nvGrpSpPr>
          <p:grpSpPr>
            <a:xfrm>
              <a:off x="3849905" y="2572252"/>
              <a:ext cx="74339" cy="119559"/>
              <a:chOff x="3906325" y="1984500"/>
              <a:chExt cx="156075" cy="262825"/>
            </a:xfrm>
          </p:grpSpPr>
          <p:sp>
            <p:nvSpPr>
              <p:cNvPr id="2945" name="Google Shape;2945;p69"/>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946" name="Google Shape;2946;p69"/>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47" name="Google Shape;2947;p69"/>
            <p:cNvGrpSpPr/>
            <p:nvPr/>
          </p:nvGrpSpPr>
          <p:grpSpPr>
            <a:xfrm>
              <a:off x="2654821" y="2414345"/>
              <a:ext cx="667570" cy="558731"/>
              <a:chOff x="1397225" y="1637375"/>
              <a:chExt cx="1401575" cy="1228250"/>
            </a:xfrm>
          </p:grpSpPr>
          <p:sp>
            <p:nvSpPr>
              <p:cNvPr id="2948" name="Google Shape;2948;p69"/>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949" name="Google Shape;2949;p69"/>
              <p:cNvGrpSpPr/>
              <p:nvPr/>
            </p:nvGrpSpPr>
            <p:grpSpPr>
              <a:xfrm>
                <a:off x="1397225" y="1637375"/>
                <a:ext cx="1398775" cy="1228250"/>
                <a:chOff x="1397225" y="1637375"/>
                <a:chExt cx="1398775" cy="1228250"/>
              </a:xfrm>
            </p:grpSpPr>
            <p:sp>
              <p:nvSpPr>
                <p:cNvPr id="2950" name="Google Shape;2950;p69"/>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9"/>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2" name="Google Shape;2952;p69"/>
            <p:cNvGrpSpPr/>
            <p:nvPr/>
          </p:nvGrpSpPr>
          <p:grpSpPr>
            <a:xfrm>
              <a:off x="3230417" y="3103734"/>
              <a:ext cx="282982" cy="280332"/>
              <a:chOff x="2605700" y="3152850"/>
              <a:chExt cx="594125" cy="616250"/>
            </a:xfrm>
          </p:grpSpPr>
          <p:sp>
            <p:nvSpPr>
              <p:cNvPr id="2953" name="Google Shape;2953;p69"/>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954" name="Google Shape;2954;p69"/>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955" name="Google Shape;2955;p69"/>
            <p:cNvGrpSpPr/>
            <p:nvPr/>
          </p:nvGrpSpPr>
          <p:grpSpPr>
            <a:xfrm>
              <a:off x="3265985" y="3226989"/>
              <a:ext cx="87151" cy="346202"/>
              <a:chOff x="2680375" y="3423800"/>
              <a:chExt cx="182975" cy="761050"/>
            </a:xfrm>
          </p:grpSpPr>
          <p:sp>
            <p:nvSpPr>
              <p:cNvPr id="2956" name="Google Shape;2956;p69"/>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57" name="Google Shape;2957;p69"/>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58" name="Google Shape;2958;p69"/>
            <p:cNvGrpSpPr/>
            <p:nvPr/>
          </p:nvGrpSpPr>
          <p:grpSpPr>
            <a:xfrm>
              <a:off x="3855466" y="3289811"/>
              <a:ext cx="112514" cy="94210"/>
              <a:chOff x="3918000" y="3561900"/>
              <a:chExt cx="236225" cy="207100"/>
            </a:xfrm>
          </p:grpSpPr>
          <p:sp>
            <p:nvSpPr>
              <p:cNvPr id="2959" name="Google Shape;2959;p69"/>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60" name="Google Shape;2960;p69"/>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1" name="Google Shape;2961;p69"/>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9"/>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9"/>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964" name="Google Shape;2964;p69"/>
            <p:cNvGrpSpPr/>
            <p:nvPr/>
          </p:nvGrpSpPr>
          <p:grpSpPr>
            <a:xfrm>
              <a:off x="2905224" y="2311071"/>
              <a:ext cx="596721" cy="528992"/>
              <a:chOff x="1922950" y="1410350"/>
              <a:chExt cx="1252825" cy="1162875"/>
            </a:xfrm>
          </p:grpSpPr>
          <p:sp>
            <p:nvSpPr>
              <p:cNvPr id="2965" name="Google Shape;2965;p69"/>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9"/>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9"/>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9"/>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9"/>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9"/>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9"/>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9"/>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9"/>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9"/>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9"/>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9"/>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9"/>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9"/>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9"/>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9"/>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981" name="Google Shape;2981;p69"/>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9"/>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9"/>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9"/>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9"/>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9"/>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9"/>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9"/>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9"/>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9"/>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9"/>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9"/>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9"/>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9"/>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9"/>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9"/>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9"/>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9"/>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9"/>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9"/>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01" name="Google Shape;3001;p69"/>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02" name="Google Shape;3002;p69"/>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3" name="Google Shape;3003;p69"/>
            <p:cNvGrpSpPr/>
            <p:nvPr/>
          </p:nvGrpSpPr>
          <p:grpSpPr>
            <a:xfrm>
              <a:off x="3280929" y="3294542"/>
              <a:ext cx="109894" cy="272224"/>
              <a:chOff x="2711750" y="3572300"/>
              <a:chExt cx="230725" cy="598425"/>
            </a:xfrm>
          </p:grpSpPr>
          <p:sp>
            <p:nvSpPr>
              <p:cNvPr id="3004" name="Google Shape;3004;p69"/>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9"/>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6" name="Google Shape;3006;p69"/>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7" name="Google Shape;3007;p69"/>
            <p:cNvGrpSpPr/>
            <p:nvPr/>
          </p:nvGrpSpPr>
          <p:grpSpPr>
            <a:xfrm>
              <a:off x="3790439" y="2408636"/>
              <a:ext cx="73017" cy="75684"/>
              <a:chOff x="3781475" y="1624825"/>
              <a:chExt cx="153300" cy="166375"/>
            </a:xfrm>
          </p:grpSpPr>
          <p:sp>
            <p:nvSpPr>
              <p:cNvPr id="3008" name="Google Shape;3008;p69"/>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9"/>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9"/>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9"/>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2" name="Google Shape;3012;p69"/>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9"/>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9"/>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9"/>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9"/>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9"/>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9"/>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9" name="Google Shape;3019;p69"/>
            <p:cNvGrpSpPr/>
            <p:nvPr/>
          </p:nvGrpSpPr>
          <p:grpSpPr>
            <a:xfrm>
              <a:off x="4403342" y="3107749"/>
              <a:ext cx="316680" cy="101374"/>
              <a:chOff x="5068275" y="3161675"/>
              <a:chExt cx="664875" cy="222850"/>
            </a:xfrm>
          </p:grpSpPr>
          <p:sp>
            <p:nvSpPr>
              <p:cNvPr id="3020" name="Google Shape;3020;p69"/>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9"/>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9"/>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9"/>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4" name="Google Shape;3024;p69"/>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9"/>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9"/>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9"/>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9"/>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9"/>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9"/>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9"/>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9"/>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9"/>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9"/>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9"/>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9"/>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9"/>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9"/>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9"/>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9"/>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9"/>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9"/>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9"/>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9"/>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9"/>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9"/>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9"/>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9"/>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9"/>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9"/>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9"/>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9"/>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3" name="Google Shape;3053;p69"/>
            <p:cNvGrpSpPr/>
            <p:nvPr/>
          </p:nvGrpSpPr>
          <p:grpSpPr>
            <a:xfrm>
              <a:off x="3697513" y="2707266"/>
              <a:ext cx="59549" cy="79733"/>
              <a:chOff x="3586375" y="2281300"/>
              <a:chExt cx="125025" cy="175275"/>
            </a:xfrm>
          </p:grpSpPr>
          <p:sp>
            <p:nvSpPr>
              <p:cNvPr id="3054" name="Google Shape;3054;p69"/>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9"/>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56" name="Google Shape;3056;p69"/>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7" name="Google Shape;3057;p69"/>
            <p:cNvGrpSpPr/>
            <p:nvPr/>
          </p:nvGrpSpPr>
          <p:grpSpPr>
            <a:xfrm>
              <a:off x="4513224" y="3221724"/>
              <a:ext cx="274563" cy="280321"/>
              <a:chOff x="5298975" y="3412225"/>
              <a:chExt cx="576450" cy="616225"/>
            </a:xfrm>
          </p:grpSpPr>
          <p:sp>
            <p:nvSpPr>
              <p:cNvPr id="3058" name="Google Shape;3058;p69"/>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59" name="Google Shape;3059;p69"/>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69"/>
            <p:cNvGrpSpPr/>
            <p:nvPr/>
          </p:nvGrpSpPr>
          <p:grpSpPr>
            <a:xfrm>
              <a:off x="4824403" y="3421846"/>
              <a:ext cx="110132" cy="130647"/>
              <a:chOff x="5952300" y="3852150"/>
              <a:chExt cx="231225" cy="287200"/>
            </a:xfrm>
          </p:grpSpPr>
          <p:sp>
            <p:nvSpPr>
              <p:cNvPr id="3061" name="Google Shape;3061;p69"/>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9"/>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3" name="Google Shape;3063;p69"/>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9"/>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9"/>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9"/>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9"/>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9"/>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9"/>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9"/>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1" name="Google Shape;3071;p69"/>
            <p:cNvGrpSpPr/>
            <p:nvPr/>
          </p:nvGrpSpPr>
          <p:grpSpPr>
            <a:xfrm>
              <a:off x="4295710" y="3079670"/>
              <a:ext cx="14968" cy="27135"/>
              <a:chOff x="4842300" y="3099950"/>
              <a:chExt cx="31425" cy="59650"/>
            </a:xfrm>
          </p:grpSpPr>
          <p:sp>
            <p:nvSpPr>
              <p:cNvPr id="3072" name="Google Shape;3072;p69"/>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9"/>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9"/>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9"/>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6" name="Google Shape;3076;p69"/>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9"/>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9"/>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9"/>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9"/>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9"/>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9"/>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9"/>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4" name="Google Shape;3084;p69"/>
            <p:cNvGrpSpPr/>
            <p:nvPr/>
          </p:nvGrpSpPr>
          <p:grpSpPr>
            <a:xfrm>
              <a:off x="3831056" y="2816010"/>
              <a:ext cx="37378" cy="27612"/>
              <a:chOff x="3866750" y="2520350"/>
              <a:chExt cx="78475" cy="60700"/>
            </a:xfrm>
          </p:grpSpPr>
          <p:sp>
            <p:nvSpPr>
              <p:cNvPr id="3085" name="Google Shape;3085;p69"/>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9"/>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9"/>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9"/>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9" name="Google Shape;3089;p69"/>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9"/>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9"/>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9"/>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9"/>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9"/>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9"/>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9"/>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9"/>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9"/>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9"/>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9"/>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9"/>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9"/>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9"/>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9"/>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9"/>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06" name="Google Shape;3106;p69"/>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9"/>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9"/>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9"/>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9"/>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9"/>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9"/>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9"/>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9"/>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9"/>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9"/>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9"/>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18" name="Google Shape;3118;p69"/>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9"/>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9"/>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9"/>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9"/>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9"/>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9"/>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9"/>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9"/>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9"/>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9"/>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9"/>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9"/>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1" name="Google Shape;3131;p69"/>
            <p:cNvGrpSpPr/>
            <p:nvPr/>
          </p:nvGrpSpPr>
          <p:grpSpPr>
            <a:xfrm>
              <a:off x="3632736" y="3051591"/>
              <a:ext cx="63288" cy="45217"/>
              <a:chOff x="3450375" y="3038225"/>
              <a:chExt cx="132875" cy="99400"/>
            </a:xfrm>
          </p:grpSpPr>
          <p:sp>
            <p:nvSpPr>
              <p:cNvPr id="3132" name="Google Shape;3132;p69"/>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9"/>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4" name="Google Shape;3134;p69"/>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9"/>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9"/>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9"/>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9"/>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9"/>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9"/>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9"/>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9"/>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43" name="Google Shape;3143;p69"/>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9"/>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9"/>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9"/>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9"/>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9"/>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9"/>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9"/>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9"/>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9"/>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53" name="Google Shape;3153;p69"/>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9"/>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9"/>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9"/>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9"/>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9"/>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59" name="Google Shape;3159;p69"/>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9"/>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9"/>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9"/>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9"/>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9"/>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9"/>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9"/>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9"/>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9" name="Google Shape;3169;p69"/>
          <p:cNvGrpSpPr/>
          <p:nvPr/>
        </p:nvGrpSpPr>
        <p:grpSpPr>
          <a:xfrm>
            <a:off x="719116" y="2850945"/>
            <a:ext cx="2622876" cy="1333540"/>
            <a:chOff x="238125" y="1038125"/>
            <a:chExt cx="7146800" cy="3633625"/>
          </a:xfrm>
        </p:grpSpPr>
        <p:sp>
          <p:nvSpPr>
            <p:cNvPr id="3170" name="Google Shape;3170;p69"/>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9"/>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9"/>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9"/>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9"/>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9"/>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9"/>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9"/>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9"/>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9"/>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9"/>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9"/>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9"/>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9"/>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9"/>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9"/>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9"/>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9"/>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9"/>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9"/>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9"/>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9"/>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9"/>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9"/>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9"/>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9"/>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9"/>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9"/>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9"/>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9"/>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9"/>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9"/>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9"/>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9"/>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9"/>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9"/>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9"/>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9"/>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9"/>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9"/>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9"/>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9"/>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9"/>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9"/>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9"/>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9"/>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9"/>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9"/>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9"/>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9"/>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9"/>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9"/>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9"/>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9"/>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9"/>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9"/>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9"/>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9"/>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9"/>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9"/>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9"/>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9"/>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9"/>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9"/>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9"/>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9"/>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9"/>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9"/>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9"/>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9"/>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9"/>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9"/>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9"/>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9"/>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9"/>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9"/>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9"/>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9"/>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9"/>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9"/>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9"/>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9"/>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9"/>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9"/>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9"/>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9"/>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9"/>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9"/>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9"/>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9"/>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9"/>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9"/>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9"/>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9"/>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9"/>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9"/>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9"/>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9"/>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9"/>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9"/>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9"/>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9"/>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9"/>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9"/>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9"/>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9"/>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9"/>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9"/>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9"/>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9"/>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9"/>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9"/>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9"/>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9"/>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9"/>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9"/>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9"/>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9"/>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9"/>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9"/>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9"/>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9"/>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9"/>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9"/>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9"/>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9"/>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9"/>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9"/>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9"/>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9"/>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9"/>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9"/>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9"/>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9"/>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9"/>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9"/>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9"/>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9"/>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9"/>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9"/>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9"/>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9"/>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9"/>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9"/>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9"/>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9"/>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9"/>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9"/>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9"/>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9"/>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9"/>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9"/>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9"/>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9"/>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9"/>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9"/>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9"/>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9"/>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9"/>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9"/>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9"/>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9"/>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9"/>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9"/>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9"/>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9"/>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9"/>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9"/>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9"/>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9"/>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9"/>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9"/>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9"/>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9"/>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9"/>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9"/>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9"/>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9"/>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9"/>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9"/>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9"/>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9"/>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9"/>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9"/>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9"/>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9"/>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9"/>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9"/>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9"/>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9"/>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9"/>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9"/>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9"/>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9"/>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9"/>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9"/>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9"/>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9"/>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9"/>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9"/>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9"/>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9"/>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9"/>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9"/>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9"/>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9"/>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9"/>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9"/>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9"/>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9"/>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9"/>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9"/>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9"/>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9"/>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9"/>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9"/>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9"/>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9"/>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9"/>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9"/>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9"/>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9"/>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9"/>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9"/>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9"/>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9"/>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9"/>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9"/>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9"/>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9"/>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9"/>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9"/>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9"/>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9"/>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9"/>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9"/>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9"/>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9"/>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9"/>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9"/>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9"/>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9"/>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9"/>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9"/>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9"/>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9"/>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9"/>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9"/>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9"/>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9"/>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9"/>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9"/>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9"/>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9"/>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9"/>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9"/>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9"/>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9"/>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9"/>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9"/>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9"/>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9"/>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9"/>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9"/>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9"/>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9"/>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9"/>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9"/>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9"/>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9"/>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9"/>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9"/>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9"/>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9"/>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9"/>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9"/>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9"/>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9"/>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9"/>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9"/>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9"/>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9"/>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9"/>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9"/>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9"/>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9"/>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9"/>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9"/>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9"/>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9"/>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9"/>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9"/>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9"/>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9"/>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9"/>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9"/>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9"/>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9"/>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9"/>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9"/>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9"/>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9"/>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9"/>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9"/>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9"/>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9"/>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9"/>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9"/>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9"/>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9"/>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9"/>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9"/>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9"/>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9"/>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9"/>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9"/>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9"/>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9"/>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9"/>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9"/>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9"/>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9"/>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9"/>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9"/>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9"/>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9"/>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9"/>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9"/>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9"/>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9"/>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9"/>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9"/>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9"/>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9"/>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9"/>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9"/>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9"/>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9"/>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9"/>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9"/>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9"/>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9"/>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9"/>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9"/>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9"/>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9"/>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9"/>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9"/>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9"/>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9"/>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9"/>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9"/>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9"/>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9"/>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9"/>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9"/>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9"/>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9"/>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9"/>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9"/>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9"/>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9"/>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9"/>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9"/>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9"/>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9"/>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9"/>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9"/>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9"/>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9"/>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9"/>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9"/>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9"/>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9"/>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9"/>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9"/>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9"/>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9"/>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9"/>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9"/>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9"/>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9"/>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9"/>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9"/>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9"/>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9"/>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9"/>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9"/>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9"/>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9"/>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9"/>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9"/>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9"/>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9"/>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9"/>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9"/>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9"/>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9"/>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9"/>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9"/>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9"/>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9"/>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9"/>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9"/>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9"/>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9"/>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9"/>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9"/>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9"/>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9"/>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9"/>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9"/>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9"/>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9"/>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9"/>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9"/>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9"/>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9"/>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9"/>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9"/>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9"/>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9"/>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9"/>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9"/>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9"/>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9"/>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9"/>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9"/>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9"/>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9"/>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9"/>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9"/>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9"/>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9"/>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9"/>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9"/>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9"/>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9"/>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9"/>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9"/>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9"/>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9"/>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9"/>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9"/>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9"/>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9"/>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9"/>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9"/>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9"/>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9"/>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9"/>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9"/>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9"/>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9"/>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9"/>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9"/>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9"/>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9"/>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9"/>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9"/>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9"/>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9"/>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9"/>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9"/>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9"/>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9"/>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9"/>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9"/>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9"/>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9"/>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9"/>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9"/>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9"/>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9"/>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9"/>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9"/>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9"/>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9"/>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9"/>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9"/>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9"/>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9"/>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9"/>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9"/>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9"/>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9"/>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9"/>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9"/>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9"/>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9"/>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9"/>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9"/>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9"/>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9"/>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9"/>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9"/>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9"/>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9"/>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9"/>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9"/>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9"/>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9"/>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9"/>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9"/>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9"/>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9"/>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9"/>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9"/>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9"/>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9"/>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9"/>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9"/>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9"/>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9"/>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9"/>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9"/>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9"/>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9"/>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9"/>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9"/>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9"/>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9"/>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9"/>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9"/>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9"/>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9"/>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9"/>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9"/>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9"/>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9"/>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9"/>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9"/>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9"/>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9"/>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9"/>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9"/>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9"/>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9"/>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9"/>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9"/>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9"/>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9"/>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9"/>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9"/>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9"/>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9"/>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9"/>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9"/>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9"/>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9"/>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9"/>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9"/>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9"/>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9"/>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9"/>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9"/>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9"/>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9"/>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9"/>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9"/>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9"/>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9"/>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9"/>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9"/>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9"/>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9"/>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9"/>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9"/>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9"/>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9"/>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9"/>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9"/>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9"/>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9"/>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9"/>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9"/>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9"/>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9"/>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9"/>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9"/>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9"/>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9"/>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9"/>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9"/>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9"/>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9"/>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69"/>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9"/>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9"/>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69"/>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9"/>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9"/>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9"/>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9"/>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9"/>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69"/>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9"/>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9"/>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9"/>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9"/>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9"/>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9"/>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9"/>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9"/>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9"/>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9"/>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9"/>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9"/>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9"/>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9"/>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9"/>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9"/>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9"/>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9"/>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9"/>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9"/>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9"/>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9"/>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9"/>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9"/>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69"/>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9"/>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9"/>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9"/>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9"/>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9"/>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9"/>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9"/>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9"/>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9"/>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9"/>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9"/>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9"/>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9"/>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9"/>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9"/>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9"/>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9"/>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9"/>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9"/>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9"/>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9"/>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9"/>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9"/>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9"/>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9"/>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9"/>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9"/>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9"/>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9"/>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9"/>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9"/>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9"/>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9"/>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9"/>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9"/>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9"/>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9"/>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9"/>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9"/>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9"/>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69"/>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9"/>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9"/>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69"/>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9"/>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9"/>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9"/>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9"/>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9"/>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9"/>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9"/>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69"/>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9"/>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9"/>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69"/>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9"/>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9"/>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9"/>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9"/>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9"/>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9"/>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9"/>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9"/>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9"/>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9"/>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9"/>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9"/>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9"/>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9"/>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9"/>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9"/>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9"/>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9"/>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9"/>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9"/>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9"/>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9"/>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9"/>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9"/>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9"/>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9"/>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9"/>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9"/>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9"/>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9"/>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9"/>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9"/>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9"/>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69"/>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9"/>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9"/>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9"/>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9"/>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9"/>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69"/>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9"/>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9"/>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9"/>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9"/>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9"/>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9"/>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9"/>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9"/>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9"/>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9"/>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9"/>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9"/>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9"/>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9"/>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9"/>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9"/>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9"/>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9"/>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9"/>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9"/>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9"/>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9"/>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9"/>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9"/>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9"/>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9"/>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9"/>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9"/>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9"/>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9"/>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9"/>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9"/>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9"/>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9"/>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9"/>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9"/>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9"/>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9"/>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9"/>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9"/>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9"/>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9"/>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9"/>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9"/>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9"/>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9"/>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9"/>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9"/>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9"/>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9"/>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9"/>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9"/>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9"/>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9"/>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9"/>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9"/>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9"/>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9"/>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9"/>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9"/>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9"/>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9"/>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9"/>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9"/>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9"/>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9"/>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9"/>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9"/>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9"/>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9"/>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9"/>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9"/>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9"/>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9"/>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69"/>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9"/>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9"/>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9"/>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9"/>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9"/>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9"/>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9"/>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9"/>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9"/>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9"/>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9"/>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9"/>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9"/>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9"/>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9"/>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9"/>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9"/>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9"/>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9"/>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9"/>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9"/>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9"/>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9"/>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9"/>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9"/>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9"/>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9"/>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9"/>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9"/>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9"/>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9"/>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9"/>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9"/>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9"/>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9"/>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9"/>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9"/>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9"/>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9"/>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9"/>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9"/>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9"/>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9"/>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9"/>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9"/>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9"/>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9"/>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9"/>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9"/>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9"/>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9"/>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9"/>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9"/>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9"/>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9"/>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9"/>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9"/>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9"/>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9"/>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9"/>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9"/>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9"/>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9"/>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9"/>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9"/>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9"/>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9"/>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9"/>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9"/>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9"/>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9"/>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9"/>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9"/>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9"/>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9"/>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9"/>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9"/>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9"/>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9"/>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9"/>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9"/>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9"/>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9"/>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9"/>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9"/>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9"/>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9"/>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9"/>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9"/>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9"/>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9"/>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9"/>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9"/>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9"/>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9"/>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9"/>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9"/>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9"/>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9"/>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9"/>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9"/>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9"/>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9"/>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9"/>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9"/>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9"/>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9"/>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9"/>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9"/>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9"/>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9"/>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9"/>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9"/>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9"/>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9"/>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9"/>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9"/>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9"/>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9"/>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9"/>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9"/>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9"/>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9"/>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9"/>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9"/>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9"/>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9"/>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9"/>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9"/>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9"/>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9"/>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9"/>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9"/>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9"/>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9"/>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9"/>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9"/>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9"/>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9"/>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9"/>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9"/>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9"/>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9"/>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9"/>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9"/>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9"/>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9"/>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9"/>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9"/>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9"/>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9"/>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9"/>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9"/>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9"/>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9"/>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9"/>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9"/>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9"/>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9"/>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9"/>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9"/>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9"/>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9"/>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9"/>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9"/>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9"/>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9"/>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9"/>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9"/>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9"/>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9"/>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9"/>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9"/>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9"/>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9"/>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9"/>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9"/>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9"/>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9"/>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9"/>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9"/>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9"/>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9"/>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9"/>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9"/>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9"/>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9"/>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9"/>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9"/>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9"/>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9"/>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9"/>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69"/>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9"/>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9"/>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9"/>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9"/>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9"/>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9"/>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9"/>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9"/>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9"/>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9"/>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9"/>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9"/>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9"/>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9"/>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9"/>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9"/>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9"/>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9"/>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9"/>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9"/>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9"/>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9"/>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9"/>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9"/>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9"/>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9"/>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69"/>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9"/>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9"/>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9"/>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9"/>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9"/>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9"/>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9"/>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9"/>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9"/>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9"/>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9"/>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9"/>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9"/>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9"/>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9"/>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9"/>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9"/>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9"/>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9"/>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9"/>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69"/>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9"/>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9"/>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9"/>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9"/>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9"/>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9"/>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9"/>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9"/>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69"/>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9"/>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9"/>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69"/>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9"/>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9"/>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9"/>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9"/>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9"/>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9"/>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9"/>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9"/>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9"/>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9"/>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9"/>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9"/>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9"/>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9"/>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9"/>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9"/>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9"/>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9"/>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9"/>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9"/>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9"/>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9"/>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9"/>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9"/>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9"/>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9"/>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9"/>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9"/>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9"/>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9"/>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9"/>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9"/>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9"/>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9"/>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9"/>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9"/>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9"/>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9"/>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9"/>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9"/>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9"/>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9"/>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9"/>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9"/>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9"/>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9"/>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9"/>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9"/>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9"/>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9"/>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9"/>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9"/>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9"/>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9"/>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9"/>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9"/>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9"/>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9"/>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9"/>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9"/>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9"/>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9"/>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9"/>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9"/>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9"/>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9"/>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9"/>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9"/>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9"/>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9"/>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9"/>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9"/>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9"/>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9"/>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9"/>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9"/>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9"/>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9"/>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9"/>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9"/>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9"/>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9"/>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9"/>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9"/>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9"/>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9"/>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9"/>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9"/>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9"/>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9"/>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9"/>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9"/>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9"/>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9"/>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9"/>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9"/>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9"/>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9"/>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9"/>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9"/>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9"/>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9"/>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9"/>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9"/>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9"/>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69"/>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9"/>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9"/>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69"/>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9"/>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9"/>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69"/>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9"/>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9"/>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9"/>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9"/>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9"/>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69"/>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9"/>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9"/>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9"/>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9"/>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9"/>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9"/>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9"/>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9"/>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9"/>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9"/>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9"/>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69"/>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9"/>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9"/>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9"/>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9"/>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9"/>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69"/>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9"/>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9"/>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69"/>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9"/>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9"/>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69"/>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9"/>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9"/>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9"/>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9"/>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9"/>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9"/>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9"/>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9"/>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9"/>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9"/>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69"/>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9"/>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9"/>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9"/>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9"/>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9"/>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9"/>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9"/>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9"/>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9"/>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9"/>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9"/>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69"/>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9"/>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9"/>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69"/>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9"/>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9"/>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9"/>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9"/>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9"/>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9"/>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9"/>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9"/>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9"/>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9"/>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9"/>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69"/>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9"/>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9"/>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9"/>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9"/>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9"/>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9"/>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9"/>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9"/>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9"/>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9"/>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9"/>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9"/>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9"/>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9"/>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9"/>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9"/>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9"/>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9"/>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9"/>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9"/>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9"/>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9"/>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9"/>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9"/>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9"/>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9"/>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9"/>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9"/>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9"/>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9"/>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9"/>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9"/>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9"/>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9"/>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9"/>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9"/>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9"/>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9"/>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9"/>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9"/>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9"/>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9"/>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9"/>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9"/>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9"/>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9"/>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9"/>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9"/>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9"/>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9"/>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9"/>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9"/>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9"/>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9"/>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9"/>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9"/>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9"/>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9"/>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9"/>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9"/>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9"/>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9"/>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9"/>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9"/>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9"/>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9"/>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9"/>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9"/>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9"/>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9"/>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9"/>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9"/>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9"/>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9"/>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9"/>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9"/>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9"/>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9"/>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9"/>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9"/>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9"/>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9"/>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9"/>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9"/>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9"/>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9"/>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9"/>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9"/>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9"/>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9"/>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9"/>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9"/>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9"/>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9"/>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9"/>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9"/>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9"/>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9"/>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9"/>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9"/>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9"/>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9"/>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9"/>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9"/>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9"/>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9"/>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9"/>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9"/>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9"/>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9"/>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9"/>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9"/>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9"/>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9"/>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9"/>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9"/>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9"/>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9"/>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9"/>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9"/>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9"/>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9"/>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9"/>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9"/>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9"/>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9"/>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9"/>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9"/>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9"/>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9"/>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9"/>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9"/>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9"/>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9"/>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9"/>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9"/>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9"/>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9"/>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9"/>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9"/>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9"/>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9"/>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9"/>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9"/>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9"/>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9"/>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9"/>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9"/>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9"/>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9"/>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9"/>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9"/>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9"/>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9"/>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9"/>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9"/>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9"/>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9"/>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9"/>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9"/>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9"/>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9"/>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9"/>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9"/>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9"/>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9"/>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9"/>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9"/>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9"/>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9"/>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9"/>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9"/>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9"/>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9"/>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9"/>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9"/>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9"/>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9"/>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9"/>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9"/>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9"/>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9"/>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9"/>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9"/>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9"/>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9"/>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9"/>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9"/>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9"/>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9"/>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9"/>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9"/>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9"/>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9"/>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9"/>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9"/>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9"/>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9"/>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9"/>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9"/>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9"/>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9"/>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9"/>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9"/>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9"/>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9"/>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9"/>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9"/>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9"/>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9"/>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9"/>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9"/>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9"/>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9"/>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9"/>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9"/>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9"/>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9"/>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9"/>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9"/>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9"/>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9"/>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9"/>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9"/>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9"/>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9"/>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9"/>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9"/>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9"/>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9"/>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9"/>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9"/>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9"/>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9"/>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9"/>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9"/>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9"/>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9"/>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9"/>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9"/>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9"/>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9"/>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9"/>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9"/>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9"/>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9"/>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9"/>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9"/>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9"/>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9"/>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9"/>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9"/>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9"/>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9"/>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9"/>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9"/>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9"/>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9"/>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9"/>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9"/>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9"/>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9"/>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9"/>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9"/>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9"/>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9"/>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9"/>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9"/>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9"/>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9"/>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9"/>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9"/>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9"/>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9"/>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9"/>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9"/>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9"/>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9"/>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9"/>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9"/>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9"/>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9"/>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9"/>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9"/>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9"/>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9"/>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9"/>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9"/>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9"/>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9"/>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9"/>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9"/>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9"/>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9"/>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9"/>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9"/>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9"/>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9"/>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9"/>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9"/>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9"/>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9"/>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9"/>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9"/>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9"/>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9"/>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9"/>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9"/>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9"/>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9"/>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9"/>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9"/>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9"/>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9"/>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9"/>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9"/>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9"/>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9"/>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9"/>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9"/>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9"/>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9"/>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9"/>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9"/>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9"/>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9"/>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9"/>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9"/>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9"/>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9"/>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9"/>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9"/>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69"/>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69"/>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9"/>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9"/>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9"/>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9"/>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9"/>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9"/>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9"/>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69"/>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9"/>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9"/>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9"/>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9"/>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69"/>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9"/>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2" name="Google Shape;4742;p69"/>
          <p:cNvGrpSpPr/>
          <p:nvPr/>
        </p:nvGrpSpPr>
        <p:grpSpPr>
          <a:xfrm>
            <a:off x="5834044" y="993055"/>
            <a:ext cx="2590840" cy="1380235"/>
            <a:chOff x="233350" y="949250"/>
            <a:chExt cx="7137300" cy="3802300"/>
          </a:xfrm>
        </p:grpSpPr>
        <p:sp>
          <p:nvSpPr>
            <p:cNvPr id="4743" name="Google Shape;4743;p69"/>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9"/>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9"/>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9"/>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9"/>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9"/>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9"/>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9"/>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9"/>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9"/>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9"/>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9"/>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9"/>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9"/>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9"/>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9"/>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9"/>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9"/>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9"/>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9"/>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9"/>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9"/>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9"/>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9"/>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9"/>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9"/>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9"/>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9"/>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9"/>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9"/>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9"/>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9"/>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9"/>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9"/>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9"/>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9"/>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9"/>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9"/>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9"/>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9"/>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9"/>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9"/>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9"/>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9"/>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9"/>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9"/>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9"/>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9"/>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9"/>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9"/>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9"/>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69"/>
          <p:cNvGrpSpPr/>
          <p:nvPr/>
        </p:nvGrpSpPr>
        <p:grpSpPr>
          <a:xfrm>
            <a:off x="7648473" y="3037828"/>
            <a:ext cx="104231" cy="320340"/>
            <a:chOff x="7564426" y="3224343"/>
            <a:chExt cx="119985" cy="368801"/>
          </a:xfrm>
        </p:grpSpPr>
        <p:sp>
          <p:nvSpPr>
            <p:cNvPr id="4795" name="Google Shape;4795;p69"/>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9"/>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69"/>
          <p:cNvGrpSpPr/>
          <p:nvPr/>
        </p:nvGrpSpPr>
        <p:grpSpPr>
          <a:xfrm>
            <a:off x="7347962" y="3031929"/>
            <a:ext cx="189489" cy="332132"/>
            <a:chOff x="8370831" y="3202002"/>
            <a:chExt cx="218129" cy="382376"/>
          </a:xfrm>
        </p:grpSpPr>
        <p:sp>
          <p:nvSpPr>
            <p:cNvPr id="4798" name="Google Shape;4798;p69"/>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9"/>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0" name="Google Shape;4800;p69"/>
          <p:cNvGrpSpPr/>
          <p:nvPr/>
        </p:nvGrpSpPr>
        <p:grpSpPr>
          <a:xfrm>
            <a:off x="8071351" y="3443061"/>
            <a:ext cx="309429" cy="267000"/>
            <a:chOff x="6742064" y="3750480"/>
            <a:chExt cx="399315" cy="344560"/>
          </a:xfrm>
        </p:grpSpPr>
        <p:sp>
          <p:nvSpPr>
            <p:cNvPr id="4801" name="Google Shape;4801;p69"/>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9"/>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3" name="Google Shape;4803;p69"/>
          <p:cNvGrpSpPr/>
          <p:nvPr/>
        </p:nvGrpSpPr>
        <p:grpSpPr>
          <a:xfrm>
            <a:off x="7610370" y="3794109"/>
            <a:ext cx="180437" cy="281608"/>
            <a:chOff x="7248525" y="3739696"/>
            <a:chExt cx="230531" cy="359790"/>
          </a:xfrm>
        </p:grpSpPr>
        <p:sp>
          <p:nvSpPr>
            <p:cNvPr id="4804" name="Google Shape;4804;p69"/>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9"/>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6" name="Google Shape;4806;p69"/>
          <p:cNvGrpSpPr/>
          <p:nvPr/>
        </p:nvGrpSpPr>
        <p:grpSpPr>
          <a:xfrm>
            <a:off x="7856289" y="3437333"/>
            <a:ext cx="162896" cy="278710"/>
            <a:chOff x="7601242" y="3729267"/>
            <a:chExt cx="222566" cy="380803"/>
          </a:xfrm>
        </p:grpSpPr>
        <p:sp>
          <p:nvSpPr>
            <p:cNvPr id="4807" name="Google Shape;4807;p69"/>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9"/>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9" name="Google Shape;4809;p69"/>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0" name="Google Shape;4810;p69"/>
          <p:cNvGrpSpPr/>
          <p:nvPr/>
        </p:nvGrpSpPr>
        <p:grpSpPr>
          <a:xfrm>
            <a:off x="7345935" y="3438473"/>
            <a:ext cx="193543" cy="275990"/>
            <a:chOff x="8304647" y="3738687"/>
            <a:chExt cx="225076" cy="320956"/>
          </a:xfrm>
        </p:grpSpPr>
        <p:sp>
          <p:nvSpPr>
            <p:cNvPr id="4811" name="Google Shape;4811;p69"/>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9"/>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9"/>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69"/>
          <p:cNvGrpSpPr/>
          <p:nvPr/>
        </p:nvGrpSpPr>
        <p:grpSpPr>
          <a:xfrm>
            <a:off x="7618427" y="3438473"/>
            <a:ext cx="178492" cy="275990"/>
            <a:chOff x="8615101" y="3738687"/>
            <a:chExt cx="207573" cy="320956"/>
          </a:xfrm>
        </p:grpSpPr>
        <p:sp>
          <p:nvSpPr>
            <p:cNvPr id="4815" name="Google Shape;4815;p69"/>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9"/>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9"/>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8" name="Google Shape;4818;p69"/>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9" name="Google Shape;4819;p69"/>
          <p:cNvGrpSpPr/>
          <p:nvPr/>
        </p:nvGrpSpPr>
        <p:grpSpPr>
          <a:xfrm>
            <a:off x="6013132" y="3559961"/>
            <a:ext cx="557671" cy="511283"/>
            <a:chOff x="6015419" y="3716859"/>
            <a:chExt cx="557671" cy="511283"/>
          </a:xfrm>
        </p:grpSpPr>
        <p:sp>
          <p:nvSpPr>
            <p:cNvPr id="4820" name="Google Shape;4820;p69"/>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69"/>
            <p:cNvGrpSpPr/>
            <p:nvPr/>
          </p:nvGrpSpPr>
          <p:grpSpPr>
            <a:xfrm>
              <a:off x="6036094" y="3716980"/>
              <a:ext cx="529860" cy="510468"/>
              <a:chOff x="6036094" y="3716980"/>
              <a:chExt cx="529860" cy="510468"/>
            </a:xfrm>
          </p:grpSpPr>
          <p:sp>
            <p:nvSpPr>
              <p:cNvPr id="4822" name="Google Shape;4822;p69"/>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9"/>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9"/>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9"/>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9"/>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9"/>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9"/>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9"/>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9"/>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9"/>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2" name="Google Shape;4832;p69"/>
          <p:cNvGrpSpPr/>
          <p:nvPr/>
        </p:nvGrpSpPr>
        <p:grpSpPr>
          <a:xfrm>
            <a:off x="6642017" y="2916730"/>
            <a:ext cx="576302" cy="511871"/>
            <a:chOff x="6644304" y="3073628"/>
            <a:chExt cx="576302" cy="511871"/>
          </a:xfrm>
        </p:grpSpPr>
        <p:sp>
          <p:nvSpPr>
            <p:cNvPr id="4833" name="Google Shape;4833;p69"/>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4" name="Google Shape;4834;p69"/>
            <p:cNvGrpSpPr/>
            <p:nvPr/>
          </p:nvGrpSpPr>
          <p:grpSpPr>
            <a:xfrm>
              <a:off x="6712169" y="3085440"/>
              <a:ext cx="481622" cy="494913"/>
              <a:chOff x="6712169" y="3085440"/>
              <a:chExt cx="481622" cy="494913"/>
            </a:xfrm>
          </p:grpSpPr>
          <p:sp>
            <p:nvSpPr>
              <p:cNvPr id="4835" name="Google Shape;4835;p69"/>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9"/>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9"/>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9"/>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9"/>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0" name="Google Shape;4840;p69"/>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9"/>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9"/>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3" name="Google Shape;4843;p69"/>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4" name="Google Shape;4844;p69"/>
          <p:cNvGrpSpPr/>
          <p:nvPr/>
        </p:nvGrpSpPr>
        <p:grpSpPr>
          <a:xfrm>
            <a:off x="6649868" y="3559725"/>
            <a:ext cx="560631" cy="511352"/>
            <a:chOff x="6652154" y="3716623"/>
            <a:chExt cx="560631" cy="511352"/>
          </a:xfrm>
        </p:grpSpPr>
        <p:sp>
          <p:nvSpPr>
            <p:cNvPr id="4845" name="Google Shape;4845;p69"/>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6" name="Google Shape;4846;p69"/>
            <p:cNvGrpSpPr/>
            <p:nvPr/>
          </p:nvGrpSpPr>
          <p:grpSpPr>
            <a:xfrm>
              <a:off x="6669657" y="3716715"/>
              <a:ext cx="466779" cy="464290"/>
              <a:chOff x="6669657" y="3716715"/>
              <a:chExt cx="466779" cy="464290"/>
            </a:xfrm>
          </p:grpSpPr>
          <p:sp>
            <p:nvSpPr>
              <p:cNvPr id="4847" name="Google Shape;4847;p69"/>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9"/>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9"/>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9"/>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69"/>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9"/>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9"/>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9"/>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9"/>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9"/>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9"/>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9"/>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9"/>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0" name="Google Shape;4860;p69"/>
          <p:cNvGrpSpPr/>
          <p:nvPr/>
        </p:nvGrpSpPr>
        <p:grpSpPr>
          <a:xfrm>
            <a:off x="7843959" y="3841134"/>
            <a:ext cx="187557" cy="187557"/>
            <a:chOff x="8565775" y="671075"/>
            <a:chExt cx="441000" cy="441000"/>
          </a:xfrm>
        </p:grpSpPr>
        <p:sp>
          <p:nvSpPr>
            <p:cNvPr id="4861" name="Google Shape;4861;p6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3" name="Google Shape;4863;p69"/>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9"/>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5" name="Google Shape;4865;p69"/>
          <p:cNvGrpSpPr/>
          <p:nvPr/>
        </p:nvGrpSpPr>
        <p:grpSpPr>
          <a:xfrm>
            <a:off x="5997814" y="2919352"/>
            <a:ext cx="587871" cy="512373"/>
            <a:chOff x="6000100" y="3076250"/>
            <a:chExt cx="587871" cy="512373"/>
          </a:xfrm>
        </p:grpSpPr>
        <p:sp>
          <p:nvSpPr>
            <p:cNvPr id="4866" name="Google Shape;4866;p69"/>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67" name="Google Shape;4867;p69"/>
            <p:cNvGrpSpPr/>
            <p:nvPr/>
          </p:nvGrpSpPr>
          <p:grpSpPr>
            <a:xfrm>
              <a:off x="6031360" y="3076713"/>
              <a:ext cx="539107" cy="480965"/>
              <a:chOff x="6031360" y="3076713"/>
              <a:chExt cx="539107" cy="480965"/>
            </a:xfrm>
          </p:grpSpPr>
          <p:sp>
            <p:nvSpPr>
              <p:cNvPr id="4868" name="Google Shape;4868;p69"/>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69"/>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69"/>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69"/>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69"/>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69"/>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9"/>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5" name="Google Shape;4875;p69"/>
          <p:cNvGrpSpPr/>
          <p:nvPr/>
        </p:nvGrpSpPr>
        <p:grpSpPr>
          <a:xfrm>
            <a:off x="3369305" y="938716"/>
            <a:ext cx="2310381" cy="1488888"/>
            <a:chOff x="229225" y="549050"/>
            <a:chExt cx="7161750" cy="4615275"/>
          </a:xfrm>
        </p:grpSpPr>
        <p:sp>
          <p:nvSpPr>
            <p:cNvPr id="4876" name="Google Shape;4876;p69"/>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69"/>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69"/>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9"/>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69"/>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69"/>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69"/>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69"/>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9"/>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69"/>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9"/>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9"/>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9"/>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9"/>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9"/>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9"/>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9"/>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9"/>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9"/>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9"/>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9"/>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9"/>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9"/>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9"/>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9"/>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9"/>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9"/>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9"/>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9"/>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9"/>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9"/>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9"/>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9"/>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9"/>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9"/>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9"/>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9"/>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9"/>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9"/>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9"/>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9"/>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9"/>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9"/>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9"/>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9"/>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9"/>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9"/>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9"/>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9"/>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9"/>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9"/>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9"/>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9"/>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9"/>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9"/>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9"/>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9"/>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9"/>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9"/>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9"/>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9"/>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9"/>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9"/>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9"/>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9"/>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9"/>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9"/>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9"/>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9"/>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9"/>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9"/>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9"/>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9"/>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9"/>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9"/>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9"/>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9"/>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9"/>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9"/>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9"/>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9"/>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9"/>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9"/>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9"/>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9"/>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9"/>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9"/>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9"/>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9"/>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9"/>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9"/>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9"/>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9"/>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9"/>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9"/>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9"/>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9"/>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9"/>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9"/>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9"/>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9"/>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9"/>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9"/>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9"/>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9"/>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9"/>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9"/>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9"/>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9"/>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9"/>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9"/>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9"/>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9"/>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9"/>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9"/>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9"/>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9"/>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3" name="Google Shape;4993;p69"/>
          <p:cNvGrpSpPr/>
          <p:nvPr/>
        </p:nvGrpSpPr>
        <p:grpSpPr>
          <a:xfrm>
            <a:off x="3514723" y="2830563"/>
            <a:ext cx="2310282" cy="1374222"/>
            <a:chOff x="238125" y="732525"/>
            <a:chExt cx="7130500" cy="4241425"/>
          </a:xfrm>
        </p:grpSpPr>
        <p:sp>
          <p:nvSpPr>
            <p:cNvPr id="4994" name="Google Shape;4994;p69"/>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69"/>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9"/>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9"/>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9"/>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69"/>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69"/>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9"/>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9"/>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9"/>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9"/>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9"/>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9"/>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9"/>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9"/>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9"/>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9"/>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9"/>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9"/>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9"/>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9"/>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9"/>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9"/>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9"/>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9"/>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9"/>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9"/>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9"/>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9"/>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9"/>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9"/>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9"/>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9"/>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9"/>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9"/>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9"/>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9"/>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9"/>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9"/>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9"/>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9"/>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9"/>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9"/>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9"/>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9"/>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9"/>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9"/>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9"/>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9"/>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9"/>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9"/>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9"/>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9"/>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9"/>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9"/>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9"/>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9"/>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9"/>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9"/>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9"/>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9"/>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9"/>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9"/>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9"/>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9"/>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9"/>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9"/>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9"/>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p69"/>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69"/>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9"/>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9"/>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9"/>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9"/>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9"/>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9"/>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9"/>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9"/>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9"/>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9"/>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9"/>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9"/>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9"/>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9"/>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9"/>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9"/>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9"/>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9"/>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9"/>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9"/>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9"/>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9"/>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9"/>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9"/>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9"/>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9"/>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9"/>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9"/>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9"/>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9"/>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9"/>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9"/>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9"/>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9"/>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9"/>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9"/>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9"/>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9"/>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9"/>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9"/>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9"/>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9"/>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9"/>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9"/>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1" name="Shape 5111"/>
        <p:cNvGrpSpPr/>
        <p:nvPr/>
      </p:nvGrpSpPr>
      <p:grpSpPr>
        <a:xfrm>
          <a:off x="0" y="0"/>
          <a:ext cx="0" cy="0"/>
          <a:chOff x="0" y="0"/>
          <a:chExt cx="0" cy="0"/>
        </a:xfrm>
      </p:grpSpPr>
      <p:grpSp>
        <p:nvGrpSpPr>
          <p:cNvPr id="5112" name="Google Shape;5112;p70"/>
          <p:cNvGrpSpPr/>
          <p:nvPr/>
        </p:nvGrpSpPr>
        <p:grpSpPr>
          <a:xfrm>
            <a:off x="725414" y="969763"/>
            <a:ext cx="2507799" cy="206239"/>
            <a:chOff x="106648" y="895722"/>
            <a:chExt cx="4481413" cy="374300"/>
          </a:xfrm>
        </p:grpSpPr>
        <p:grpSp>
          <p:nvGrpSpPr>
            <p:cNvPr id="5113" name="Google Shape;5113;p70"/>
            <p:cNvGrpSpPr/>
            <p:nvPr/>
          </p:nvGrpSpPr>
          <p:grpSpPr>
            <a:xfrm>
              <a:off x="2233276" y="895722"/>
              <a:ext cx="1082667" cy="223591"/>
              <a:chOff x="4808316" y="2800065"/>
              <a:chExt cx="1999386" cy="412910"/>
            </a:xfrm>
          </p:grpSpPr>
          <p:sp>
            <p:nvSpPr>
              <p:cNvPr id="5114" name="Google Shape;5114;p70"/>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5" name="Google Shape;5115;p70"/>
              <p:cNvGrpSpPr/>
              <p:nvPr/>
            </p:nvGrpSpPr>
            <p:grpSpPr>
              <a:xfrm>
                <a:off x="4808316" y="2800065"/>
                <a:ext cx="92400" cy="411825"/>
                <a:chOff x="845575" y="2563700"/>
                <a:chExt cx="92400" cy="411825"/>
              </a:xfrm>
            </p:grpSpPr>
            <p:cxnSp>
              <p:nvCxnSpPr>
                <p:cNvPr id="5116" name="Google Shape;5116;p7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17" name="Google Shape;5117;p7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18" name="Google Shape;5118;p70"/>
            <p:cNvGrpSpPr/>
            <p:nvPr/>
          </p:nvGrpSpPr>
          <p:grpSpPr>
            <a:xfrm>
              <a:off x="106648" y="895722"/>
              <a:ext cx="1088401" cy="223591"/>
              <a:chOff x="881025" y="2800065"/>
              <a:chExt cx="2009975" cy="412910"/>
            </a:xfrm>
          </p:grpSpPr>
          <p:sp>
            <p:nvSpPr>
              <p:cNvPr id="5119" name="Google Shape;5119;p70"/>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0" name="Google Shape;5120;p70"/>
              <p:cNvGrpSpPr/>
              <p:nvPr/>
            </p:nvGrpSpPr>
            <p:grpSpPr>
              <a:xfrm>
                <a:off x="881025" y="2800065"/>
                <a:ext cx="92400" cy="411825"/>
                <a:chOff x="845575" y="2563700"/>
                <a:chExt cx="92400" cy="411825"/>
              </a:xfrm>
            </p:grpSpPr>
            <p:cxnSp>
              <p:nvCxnSpPr>
                <p:cNvPr id="5121" name="Google Shape;5121;p70"/>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22" name="Google Shape;5122;p70"/>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3" name="Google Shape;5123;p70"/>
            <p:cNvGrpSpPr/>
            <p:nvPr/>
          </p:nvGrpSpPr>
          <p:grpSpPr>
            <a:xfrm>
              <a:off x="1172346" y="1047018"/>
              <a:ext cx="1083151" cy="223003"/>
              <a:chOff x="2849073" y="3079467"/>
              <a:chExt cx="2000279" cy="411825"/>
            </a:xfrm>
          </p:grpSpPr>
          <p:sp>
            <p:nvSpPr>
              <p:cNvPr id="5124" name="Google Shape;5124;p70"/>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5" name="Google Shape;5125;p70"/>
              <p:cNvGrpSpPr/>
              <p:nvPr/>
            </p:nvGrpSpPr>
            <p:grpSpPr>
              <a:xfrm rot="10800000">
                <a:off x="2849073" y="3079467"/>
                <a:ext cx="92400" cy="411825"/>
                <a:chOff x="2070100" y="2563700"/>
                <a:chExt cx="92400" cy="411825"/>
              </a:xfrm>
            </p:grpSpPr>
            <p:cxnSp>
              <p:nvCxnSpPr>
                <p:cNvPr id="5126" name="Google Shape;5126;p7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27" name="Google Shape;5127;p7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28" name="Google Shape;5128;p70"/>
            <p:cNvGrpSpPr/>
            <p:nvPr/>
          </p:nvGrpSpPr>
          <p:grpSpPr>
            <a:xfrm>
              <a:off x="3290132" y="1047018"/>
              <a:ext cx="1297929" cy="223003"/>
              <a:chOff x="6760035" y="3079467"/>
              <a:chExt cx="2396914" cy="411825"/>
            </a:xfrm>
          </p:grpSpPr>
          <p:sp>
            <p:nvSpPr>
              <p:cNvPr id="5129" name="Google Shape;5129;p70"/>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70"/>
              <p:cNvGrpSpPr/>
              <p:nvPr/>
            </p:nvGrpSpPr>
            <p:grpSpPr>
              <a:xfrm rot="10800000">
                <a:off x="6760035" y="3079467"/>
                <a:ext cx="92400" cy="411825"/>
                <a:chOff x="2070100" y="2563700"/>
                <a:chExt cx="92400" cy="411825"/>
              </a:xfrm>
            </p:grpSpPr>
            <p:cxnSp>
              <p:nvCxnSpPr>
                <p:cNvPr id="5131" name="Google Shape;5131;p70"/>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132" name="Google Shape;5132;p70"/>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33" name="Google Shape;5133;p70"/>
          <p:cNvGrpSpPr/>
          <p:nvPr/>
        </p:nvGrpSpPr>
        <p:grpSpPr>
          <a:xfrm>
            <a:off x="2143176" y="3369134"/>
            <a:ext cx="1086701" cy="799429"/>
            <a:chOff x="2183288" y="3555572"/>
            <a:chExt cx="1136241" cy="835873"/>
          </a:xfrm>
        </p:grpSpPr>
        <p:sp>
          <p:nvSpPr>
            <p:cNvPr id="5134" name="Google Shape;5134;p70"/>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5" name="Google Shape;5135;p70"/>
            <p:cNvGrpSpPr/>
            <p:nvPr/>
          </p:nvGrpSpPr>
          <p:grpSpPr>
            <a:xfrm>
              <a:off x="2205895" y="3637269"/>
              <a:ext cx="1089848" cy="724993"/>
              <a:chOff x="2205895" y="3637269"/>
              <a:chExt cx="1089848" cy="724993"/>
            </a:xfrm>
          </p:grpSpPr>
          <p:sp>
            <p:nvSpPr>
              <p:cNvPr id="5136" name="Google Shape;5136;p70"/>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0"/>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0"/>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0"/>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0"/>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0"/>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2" name="Google Shape;5142;p70"/>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3" name="Google Shape;5143;p70"/>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44" name="Google Shape;5144;p70"/>
            <p:cNvGrpSpPr/>
            <p:nvPr/>
          </p:nvGrpSpPr>
          <p:grpSpPr>
            <a:xfrm>
              <a:off x="3173850" y="3779426"/>
              <a:ext cx="145679" cy="70048"/>
              <a:chOff x="3173850" y="3779426"/>
              <a:chExt cx="145679" cy="70048"/>
            </a:xfrm>
          </p:grpSpPr>
          <p:cxnSp>
            <p:nvCxnSpPr>
              <p:cNvPr id="5145" name="Google Shape;5145;p70"/>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46" name="Google Shape;5146;p70"/>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70"/>
            <p:cNvGrpSpPr/>
            <p:nvPr/>
          </p:nvGrpSpPr>
          <p:grpSpPr>
            <a:xfrm>
              <a:off x="2183288" y="4139483"/>
              <a:ext cx="145133" cy="70048"/>
              <a:chOff x="2183288" y="4139483"/>
              <a:chExt cx="145133" cy="70048"/>
            </a:xfrm>
          </p:grpSpPr>
          <p:cxnSp>
            <p:nvCxnSpPr>
              <p:cNvPr id="5148" name="Google Shape;5148;p70"/>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49" name="Google Shape;5149;p70"/>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0" name="Google Shape;5150;p70"/>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1" name="Google Shape;5151;p70"/>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52" name="Google Shape;5152;p70"/>
            <p:cNvGrpSpPr/>
            <p:nvPr/>
          </p:nvGrpSpPr>
          <p:grpSpPr>
            <a:xfrm>
              <a:off x="2943836" y="4268886"/>
              <a:ext cx="60717" cy="122559"/>
              <a:chOff x="2943836" y="4268886"/>
              <a:chExt cx="60717" cy="122559"/>
            </a:xfrm>
          </p:grpSpPr>
          <p:sp>
            <p:nvSpPr>
              <p:cNvPr id="5153" name="Google Shape;5153;p70"/>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54" name="Google Shape;5154;p70"/>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55" name="Google Shape;5155;p70"/>
          <p:cNvGrpSpPr/>
          <p:nvPr/>
        </p:nvGrpSpPr>
        <p:grpSpPr>
          <a:xfrm>
            <a:off x="3406121" y="1290134"/>
            <a:ext cx="1675870" cy="758251"/>
            <a:chOff x="3530532" y="1496185"/>
            <a:chExt cx="1562000" cy="706730"/>
          </a:xfrm>
        </p:grpSpPr>
        <p:cxnSp>
          <p:nvCxnSpPr>
            <p:cNvPr id="5156" name="Google Shape;5156;p70"/>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57" name="Google Shape;5157;p70"/>
            <p:cNvGrpSpPr/>
            <p:nvPr/>
          </p:nvGrpSpPr>
          <p:grpSpPr>
            <a:xfrm>
              <a:off x="3530532" y="1496185"/>
              <a:ext cx="323430" cy="463587"/>
              <a:chOff x="3530532" y="1496185"/>
              <a:chExt cx="323430" cy="463587"/>
            </a:xfrm>
          </p:grpSpPr>
          <p:grpSp>
            <p:nvGrpSpPr>
              <p:cNvPr id="5158" name="Google Shape;5158;p70"/>
              <p:cNvGrpSpPr/>
              <p:nvPr/>
            </p:nvGrpSpPr>
            <p:grpSpPr>
              <a:xfrm>
                <a:off x="3567462" y="1496185"/>
                <a:ext cx="286500" cy="361376"/>
                <a:chOff x="3567462" y="1496185"/>
                <a:chExt cx="286500" cy="361376"/>
              </a:xfrm>
            </p:grpSpPr>
            <p:cxnSp>
              <p:nvCxnSpPr>
                <p:cNvPr id="5159" name="Google Shape;5159;p70"/>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60" name="Google Shape;5160;p70"/>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1" name="Google Shape;5161;p70"/>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2" name="Google Shape;5162;p70"/>
            <p:cNvGrpSpPr/>
            <p:nvPr/>
          </p:nvGrpSpPr>
          <p:grpSpPr>
            <a:xfrm>
              <a:off x="3891569" y="1779209"/>
              <a:ext cx="323945" cy="423706"/>
              <a:chOff x="3891569" y="1779209"/>
              <a:chExt cx="323945" cy="423706"/>
            </a:xfrm>
          </p:grpSpPr>
          <p:grpSp>
            <p:nvGrpSpPr>
              <p:cNvPr id="5163" name="Google Shape;5163;p70"/>
              <p:cNvGrpSpPr/>
              <p:nvPr/>
            </p:nvGrpSpPr>
            <p:grpSpPr>
              <a:xfrm>
                <a:off x="3929014" y="1881638"/>
                <a:ext cx="286500" cy="321278"/>
                <a:chOff x="3929014" y="1881638"/>
                <a:chExt cx="286500" cy="321278"/>
              </a:xfrm>
            </p:grpSpPr>
            <p:cxnSp>
              <p:nvCxnSpPr>
                <p:cNvPr id="5164" name="Google Shape;5164;p70"/>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65" name="Google Shape;5165;p70"/>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6" name="Google Shape;5166;p70"/>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7" name="Google Shape;5167;p70"/>
            <p:cNvGrpSpPr/>
            <p:nvPr/>
          </p:nvGrpSpPr>
          <p:grpSpPr>
            <a:xfrm>
              <a:off x="4252606" y="1496185"/>
              <a:ext cx="324721" cy="463587"/>
              <a:chOff x="4252606" y="1496185"/>
              <a:chExt cx="324721" cy="463587"/>
            </a:xfrm>
          </p:grpSpPr>
          <p:grpSp>
            <p:nvGrpSpPr>
              <p:cNvPr id="5168" name="Google Shape;5168;p70"/>
              <p:cNvGrpSpPr/>
              <p:nvPr/>
            </p:nvGrpSpPr>
            <p:grpSpPr>
              <a:xfrm>
                <a:off x="4290828" y="1496185"/>
                <a:ext cx="286500" cy="361376"/>
                <a:chOff x="4290828" y="1496185"/>
                <a:chExt cx="286500" cy="361376"/>
              </a:xfrm>
            </p:grpSpPr>
            <p:cxnSp>
              <p:nvCxnSpPr>
                <p:cNvPr id="5169" name="Google Shape;5169;p70"/>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70" name="Google Shape;5170;p70"/>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1" name="Google Shape;5171;p70"/>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70"/>
            <p:cNvGrpSpPr/>
            <p:nvPr/>
          </p:nvGrpSpPr>
          <p:grpSpPr>
            <a:xfrm>
              <a:off x="4613643" y="1763716"/>
              <a:ext cx="325308" cy="439200"/>
              <a:chOff x="4613643" y="1763716"/>
              <a:chExt cx="325308" cy="439200"/>
            </a:xfrm>
          </p:grpSpPr>
          <p:grpSp>
            <p:nvGrpSpPr>
              <p:cNvPr id="5173" name="Google Shape;5173;p70"/>
              <p:cNvGrpSpPr/>
              <p:nvPr/>
            </p:nvGrpSpPr>
            <p:grpSpPr>
              <a:xfrm>
                <a:off x="4652451" y="1879538"/>
                <a:ext cx="286500" cy="323378"/>
                <a:chOff x="4652451" y="1879538"/>
                <a:chExt cx="286500" cy="323378"/>
              </a:xfrm>
            </p:grpSpPr>
            <p:cxnSp>
              <p:nvCxnSpPr>
                <p:cNvPr id="5174" name="Google Shape;5174;p70"/>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75" name="Google Shape;5175;p70"/>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76" name="Google Shape;5176;p70"/>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77" name="Google Shape;5177;p70"/>
          <p:cNvGrpSpPr/>
          <p:nvPr/>
        </p:nvGrpSpPr>
        <p:grpSpPr>
          <a:xfrm>
            <a:off x="3417981" y="2143759"/>
            <a:ext cx="1652173" cy="391517"/>
            <a:chOff x="3512551" y="2358270"/>
            <a:chExt cx="1597383" cy="378533"/>
          </a:xfrm>
        </p:grpSpPr>
        <p:cxnSp>
          <p:nvCxnSpPr>
            <p:cNvPr id="5178" name="Google Shape;5178;p70"/>
            <p:cNvCxnSpPr>
              <a:stCxn id="5179" idx="6"/>
              <a:endCxn id="5180"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81" name="Google Shape;5181;p70"/>
            <p:cNvGrpSpPr/>
            <p:nvPr/>
          </p:nvGrpSpPr>
          <p:grpSpPr>
            <a:xfrm>
              <a:off x="3512551" y="2358270"/>
              <a:ext cx="225647" cy="307714"/>
              <a:chOff x="2182679" y="2004714"/>
              <a:chExt cx="792300" cy="1080458"/>
            </a:xfrm>
          </p:grpSpPr>
          <p:cxnSp>
            <p:nvCxnSpPr>
              <p:cNvPr id="5182" name="Google Shape;5182;p70"/>
              <p:cNvCxnSpPr>
                <a:stCxn id="5183"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79" name="Google Shape;5179;p70"/>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0"/>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4" name="Google Shape;5184;p70"/>
            <p:cNvGrpSpPr/>
            <p:nvPr/>
          </p:nvGrpSpPr>
          <p:grpSpPr>
            <a:xfrm>
              <a:off x="3969644" y="2440153"/>
              <a:ext cx="225853" cy="296651"/>
              <a:chOff x="3775710" y="1729289"/>
              <a:chExt cx="136500" cy="179289"/>
            </a:xfrm>
          </p:grpSpPr>
          <p:cxnSp>
            <p:nvCxnSpPr>
              <p:cNvPr id="5185" name="Google Shape;5185;p70"/>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86" name="Google Shape;5186;p70"/>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0"/>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70"/>
            <p:cNvGrpSpPr/>
            <p:nvPr/>
          </p:nvGrpSpPr>
          <p:grpSpPr>
            <a:xfrm>
              <a:off x="4427051" y="2358270"/>
              <a:ext cx="225647" cy="307714"/>
              <a:chOff x="5393704" y="2004714"/>
              <a:chExt cx="792300" cy="1080458"/>
            </a:xfrm>
          </p:grpSpPr>
          <p:cxnSp>
            <p:nvCxnSpPr>
              <p:cNvPr id="5189" name="Google Shape;5189;p70"/>
              <p:cNvCxnSpPr>
                <a:stCxn id="5190"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91" name="Google Shape;5191;p70"/>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0"/>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2" name="Google Shape;5192;p70"/>
            <p:cNvGrpSpPr/>
            <p:nvPr/>
          </p:nvGrpSpPr>
          <p:grpSpPr>
            <a:xfrm>
              <a:off x="4884287" y="2440252"/>
              <a:ext cx="225647" cy="296532"/>
              <a:chOff x="6999166" y="2292572"/>
              <a:chExt cx="792300" cy="1041192"/>
            </a:xfrm>
          </p:grpSpPr>
          <p:cxnSp>
            <p:nvCxnSpPr>
              <p:cNvPr id="5193" name="Google Shape;5193;p70"/>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80" name="Google Shape;5180;p70"/>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0"/>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5" name="Google Shape;5195;p70"/>
          <p:cNvGrpSpPr/>
          <p:nvPr/>
        </p:nvGrpSpPr>
        <p:grpSpPr>
          <a:xfrm>
            <a:off x="6838789" y="979959"/>
            <a:ext cx="1581844" cy="732818"/>
            <a:chOff x="634175" y="2986275"/>
            <a:chExt cx="3147949" cy="1458344"/>
          </a:xfrm>
        </p:grpSpPr>
        <p:cxnSp>
          <p:nvCxnSpPr>
            <p:cNvPr id="5196" name="Google Shape;5196;p70"/>
            <p:cNvCxnSpPr>
              <a:stCxn id="5197" idx="4"/>
              <a:endCxn id="5198"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99" name="Google Shape;5199;p70"/>
            <p:cNvCxnSpPr>
              <a:stCxn id="5198" idx="0"/>
              <a:endCxn id="5200"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201" name="Google Shape;5201;p70"/>
            <p:cNvCxnSpPr>
              <a:stCxn id="5200" idx="4"/>
              <a:endCxn id="5202"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203" name="Google Shape;5203;p70"/>
            <p:cNvCxnSpPr>
              <a:stCxn id="5202" idx="0"/>
              <a:endCxn id="5204"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204" name="Google Shape;5204;p70"/>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00" name="Google Shape;5200;p70"/>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97" name="Google Shape;5197;p70"/>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202" name="Google Shape;5202;p70"/>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98" name="Google Shape;5198;p70"/>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205" name="Google Shape;5205;p70"/>
          <p:cNvGrpSpPr/>
          <p:nvPr/>
        </p:nvGrpSpPr>
        <p:grpSpPr>
          <a:xfrm>
            <a:off x="3406504" y="2674269"/>
            <a:ext cx="1675128" cy="313674"/>
            <a:chOff x="998425" y="1182125"/>
            <a:chExt cx="1065400" cy="199500"/>
          </a:xfrm>
        </p:grpSpPr>
        <p:sp>
          <p:nvSpPr>
            <p:cNvPr id="5206" name="Google Shape;5206;p70"/>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0"/>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0"/>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0"/>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0"/>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70"/>
          <p:cNvGrpSpPr/>
          <p:nvPr/>
        </p:nvGrpSpPr>
        <p:grpSpPr>
          <a:xfrm>
            <a:off x="3406503" y="3630235"/>
            <a:ext cx="1675129" cy="525345"/>
            <a:chOff x="5194708" y="3484366"/>
            <a:chExt cx="3148148" cy="987304"/>
          </a:xfrm>
        </p:grpSpPr>
        <p:grpSp>
          <p:nvGrpSpPr>
            <p:cNvPr id="5212" name="Google Shape;5212;p70"/>
            <p:cNvGrpSpPr/>
            <p:nvPr/>
          </p:nvGrpSpPr>
          <p:grpSpPr>
            <a:xfrm>
              <a:off x="7531521" y="3484366"/>
              <a:ext cx="811335" cy="987304"/>
              <a:chOff x="3379425" y="1617275"/>
              <a:chExt cx="1090650" cy="1327200"/>
            </a:xfrm>
          </p:grpSpPr>
          <p:sp>
            <p:nvSpPr>
              <p:cNvPr id="5213" name="Google Shape;5213;p70"/>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0"/>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0"/>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70"/>
            <p:cNvGrpSpPr/>
            <p:nvPr/>
          </p:nvGrpSpPr>
          <p:grpSpPr>
            <a:xfrm>
              <a:off x="6752546" y="3484366"/>
              <a:ext cx="811428" cy="987304"/>
              <a:chOff x="2332275" y="1617275"/>
              <a:chExt cx="1090775" cy="1327200"/>
            </a:xfrm>
          </p:grpSpPr>
          <p:sp>
            <p:nvSpPr>
              <p:cNvPr id="5217" name="Google Shape;5217;p70"/>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0"/>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0"/>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70"/>
            <p:cNvGrpSpPr/>
            <p:nvPr/>
          </p:nvGrpSpPr>
          <p:grpSpPr>
            <a:xfrm>
              <a:off x="5973664" y="3484366"/>
              <a:ext cx="811335" cy="987304"/>
              <a:chOff x="1285250" y="1617275"/>
              <a:chExt cx="1090650" cy="1327200"/>
            </a:xfrm>
          </p:grpSpPr>
          <p:sp>
            <p:nvSpPr>
              <p:cNvPr id="5221" name="Google Shape;5221;p70"/>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70"/>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0"/>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70"/>
            <p:cNvGrpSpPr/>
            <p:nvPr/>
          </p:nvGrpSpPr>
          <p:grpSpPr>
            <a:xfrm>
              <a:off x="5194708" y="3484366"/>
              <a:ext cx="811409" cy="987304"/>
              <a:chOff x="238125" y="1617275"/>
              <a:chExt cx="1090750" cy="1327200"/>
            </a:xfrm>
          </p:grpSpPr>
          <p:sp>
            <p:nvSpPr>
              <p:cNvPr id="5225" name="Google Shape;5225;p70"/>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0"/>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0"/>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8" name="Google Shape;5228;p70"/>
          <p:cNvGrpSpPr/>
          <p:nvPr/>
        </p:nvGrpSpPr>
        <p:grpSpPr>
          <a:xfrm>
            <a:off x="6840188" y="2276124"/>
            <a:ext cx="1579046" cy="522230"/>
            <a:chOff x="6853641" y="2534077"/>
            <a:chExt cx="1515545" cy="501229"/>
          </a:xfrm>
        </p:grpSpPr>
        <p:grpSp>
          <p:nvGrpSpPr>
            <p:cNvPr id="5229" name="Google Shape;5229;p70"/>
            <p:cNvGrpSpPr/>
            <p:nvPr/>
          </p:nvGrpSpPr>
          <p:grpSpPr>
            <a:xfrm>
              <a:off x="6853641" y="2618923"/>
              <a:ext cx="1515545" cy="324556"/>
              <a:chOff x="6853641" y="2618923"/>
              <a:chExt cx="1515545" cy="324556"/>
            </a:xfrm>
          </p:grpSpPr>
          <p:sp>
            <p:nvSpPr>
              <p:cNvPr id="5230" name="Google Shape;5230;p70"/>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0"/>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0"/>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0"/>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0"/>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5" name="Google Shape;5235;p70"/>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0"/>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0"/>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0"/>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0"/>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70"/>
          <p:cNvGrpSpPr/>
          <p:nvPr/>
        </p:nvGrpSpPr>
        <p:grpSpPr>
          <a:xfrm>
            <a:off x="3435080" y="3151165"/>
            <a:ext cx="1617976" cy="346616"/>
            <a:chOff x="1808063" y="4294338"/>
            <a:chExt cx="3370782" cy="721817"/>
          </a:xfrm>
        </p:grpSpPr>
        <p:sp>
          <p:nvSpPr>
            <p:cNvPr id="5241" name="Google Shape;5241;p70"/>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0"/>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0"/>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0"/>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0"/>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0"/>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0"/>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0"/>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0"/>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0"/>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70"/>
          <p:cNvGrpSpPr/>
          <p:nvPr/>
        </p:nvGrpSpPr>
        <p:grpSpPr>
          <a:xfrm>
            <a:off x="5261076" y="3817915"/>
            <a:ext cx="1417067" cy="350605"/>
            <a:chOff x="4234950" y="2101012"/>
            <a:chExt cx="4219974" cy="1044090"/>
          </a:xfrm>
        </p:grpSpPr>
        <p:sp>
          <p:nvSpPr>
            <p:cNvPr id="5252" name="Google Shape;5252;p70"/>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0"/>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0"/>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0"/>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0"/>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0"/>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0"/>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0"/>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0"/>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0"/>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0"/>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0"/>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0"/>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0"/>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0"/>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0"/>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8" name="Google Shape;5268;p70"/>
          <p:cNvGrpSpPr/>
          <p:nvPr/>
        </p:nvGrpSpPr>
        <p:grpSpPr>
          <a:xfrm>
            <a:off x="6836548" y="1808672"/>
            <a:ext cx="1586327" cy="371557"/>
            <a:chOff x="1247650" y="2075423"/>
            <a:chExt cx="6648477" cy="1557238"/>
          </a:xfrm>
        </p:grpSpPr>
        <p:sp>
          <p:nvSpPr>
            <p:cNvPr id="5269" name="Google Shape;5269;p70"/>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0"/>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0"/>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0"/>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70"/>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70"/>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5" name="Google Shape;5275;p70"/>
          <p:cNvGrpSpPr/>
          <p:nvPr/>
        </p:nvGrpSpPr>
        <p:grpSpPr>
          <a:xfrm>
            <a:off x="5267818" y="961862"/>
            <a:ext cx="1415601" cy="1648533"/>
            <a:chOff x="1839112" y="2209163"/>
            <a:chExt cx="1918159" cy="2233784"/>
          </a:xfrm>
        </p:grpSpPr>
        <p:sp>
          <p:nvSpPr>
            <p:cNvPr id="5276" name="Google Shape;5276;p70"/>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0"/>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0"/>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79" name="Google Shape;5279;p70"/>
            <p:cNvCxnSpPr>
              <a:stCxn id="5276" idx="6"/>
              <a:endCxn id="5277"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80" name="Google Shape;5280;p70"/>
            <p:cNvCxnSpPr>
              <a:stCxn id="5277" idx="4"/>
              <a:endCxn id="5281"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82" name="Google Shape;5282;p70"/>
            <p:cNvCxnSpPr>
              <a:stCxn id="5281" idx="6"/>
              <a:endCxn id="5278"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83" name="Google Shape;5283;p70"/>
            <p:cNvCxnSpPr>
              <a:stCxn id="5278" idx="4"/>
              <a:endCxn id="5284"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81" name="Google Shape;5281;p70"/>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0"/>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0"/>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86" name="Google Shape;5286;p70"/>
            <p:cNvCxnSpPr>
              <a:endCxn id="5285"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87" name="Google Shape;5287;p70"/>
          <p:cNvGrpSpPr/>
          <p:nvPr/>
        </p:nvGrpSpPr>
        <p:grpSpPr>
          <a:xfrm>
            <a:off x="3425084" y="979946"/>
            <a:ext cx="1637968" cy="154942"/>
            <a:chOff x="238125" y="2506075"/>
            <a:chExt cx="7115411" cy="673075"/>
          </a:xfrm>
        </p:grpSpPr>
        <p:sp>
          <p:nvSpPr>
            <p:cNvPr id="5288" name="Google Shape;5288;p70"/>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0"/>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70"/>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70"/>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0"/>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70"/>
          <p:cNvGrpSpPr/>
          <p:nvPr/>
        </p:nvGrpSpPr>
        <p:grpSpPr>
          <a:xfrm>
            <a:off x="1965820" y="1294664"/>
            <a:ext cx="1262932" cy="785408"/>
            <a:chOff x="548861" y="389676"/>
            <a:chExt cx="3843371" cy="2390163"/>
          </a:xfrm>
        </p:grpSpPr>
        <p:cxnSp>
          <p:nvCxnSpPr>
            <p:cNvPr id="5294" name="Google Shape;5294;p70"/>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95" name="Google Shape;5295;p70"/>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96" name="Google Shape;5296;p70"/>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97" name="Google Shape;5297;p70"/>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98" name="Google Shape;5298;p70"/>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99" name="Google Shape;5299;p70"/>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0" name="Google Shape;5300;p70"/>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301" name="Google Shape;5301;p70"/>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70"/>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70"/>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0"/>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0"/>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0"/>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70"/>
          <p:cNvGrpSpPr/>
          <p:nvPr/>
        </p:nvGrpSpPr>
        <p:grpSpPr>
          <a:xfrm>
            <a:off x="753952" y="2401541"/>
            <a:ext cx="1412054" cy="633562"/>
            <a:chOff x="1187400" y="2529299"/>
            <a:chExt cx="6769193" cy="2241903"/>
          </a:xfrm>
        </p:grpSpPr>
        <p:sp>
          <p:nvSpPr>
            <p:cNvPr id="5308" name="Google Shape;5308;p70"/>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09" name="Google Shape;5309;p70"/>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10" name="Google Shape;5310;p70"/>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11" name="Google Shape;5311;p70"/>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12" name="Google Shape;5312;p70"/>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13" name="Google Shape;5313;p70"/>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314" name="Google Shape;5314;p70"/>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315" name="Google Shape;5315;p70"/>
            <p:cNvCxnSpPr>
              <a:stCxn id="5308" idx="2"/>
              <a:endCxn id="5309"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16" name="Google Shape;5316;p70"/>
            <p:cNvCxnSpPr>
              <a:stCxn id="5310" idx="0"/>
              <a:endCxn id="5308"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17" name="Google Shape;5317;p70"/>
            <p:cNvCxnSpPr>
              <a:stCxn id="5310" idx="2"/>
              <a:endCxn id="5312"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18" name="Google Shape;5318;p70"/>
            <p:cNvCxnSpPr>
              <a:stCxn id="5311" idx="0"/>
              <a:endCxn id="5310"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19" name="Google Shape;5319;p70"/>
            <p:cNvCxnSpPr>
              <a:stCxn id="5309" idx="2"/>
              <a:endCxn id="5314"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320" name="Google Shape;5320;p70"/>
            <p:cNvCxnSpPr>
              <a:stCxn id="5313" idx="0"/>
              <a:endCxn id="5309"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321" name="Google Shape;5321;p70"/>
          <p:cNvGrpSpPr/>
          <p:nvPr/>
        </p:nvGrpSpPr>
        <p:grpSpPr>
          <a:xfrm>
            <a:off x="6840198" y="2894250"/>
            <a:ext cx="1579035" cy="540873"/>
            <a:chOff x="6895650" y="3126697"/>
            <a:chExt cx="1436662" cy="492105"/>
          </a:xfrm>
        </p:grpSpPr>
        <p:sp>
          <p:nvSpPr>
            <p:cNvPr id="5322" name="Google Shape;5322;p70"/>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0"/>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70"/>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70"/>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0"/>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7" name="Google Shape;5327;p70"/>
            <p:cNvGrpSpPr/>
            <p:nvPr/>
          </p:nvGrpSpPr>
          <p:grpSpPr>
            <a:xfrm>
              <a:off x="6995957" y="3335810"/>
              <a:ext cx="1230393" cy="71754"/>
              <a:chOff x="6995957" y="3287964"/>
              <a:chExt cx="1230393" cy="71754"/>
            </a:xfrm>
          </p:grpSpPr>
          <p:sp>
            <p:nvSpPr>
              <p:cNvPr id="5328" name="Google Shape;5328;p70"/>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0"/>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0"/>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0"/>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0"/>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3" name="Google Shape;5333;p70"/>
          <p:cNvGrpSpPr/>
          <p:nvPr/>
        </p:nvGrpSpPr>
        <p:grpSpPr>
          <a:xfrm>
            <a:off x="6838780" y="3531013"/>
            <a:ext cx="1581862" cy="650625"/>
            <a:chOff x="6777990" y="3710194"/>
            <a:chExt cx="1646915" cy="677382"/>
          </a:xfrm>
        </p:grpSpPr>
        <p:grpSp>
          <p:nvGrpSpPr>
            <p:cNvPr id="5334" name="Google Shape;5334;p70"/>
            <p:cNvGrpSpPr/>
            <p:nvPr/>
          </p:nvGrpSpPr>
          <p:grpSpPr>
            <a:xfrm>
              <a:off x="6777990" y="3874492"/>
              <a:ext cx="411129" cy="513083"/>
              <a:chOff x="6777990" y="3874492"/>
              <a:chExt cx="411129" cy="513083"/>
            </a:xfrm>
          </p:grpSpPr>
          <p:cxnSp>
            <p:nvCxnSpPr>
              <p:cNvPr id="5335" name="Google Shape;5335;p70"/>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36" name="Google Shape;5336;p70"/>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7" name="Google Shape;5337;p70"/>
            <p:cNvGrpSpPr/>
            <p:nvPr/>
          </p:nvGrpSpPr>
          <p:grpSpPr>
            <a:xfrm>
              <a:off x="7188425" y="3710194"/>
              <a:ext cx="411123" cy="520535"/>
              <a:chOff x="7188425" y="3710194"/>
              <a:chExt cx="411123" cy="520535"/>
            </a:xfrm>
          </p:grpSpPr>
          <p:cxnSp>
            <p:nvCxnSpPr>
              <p:cNvPr id="5338" name="Google Shape;5338;p70"/>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39" name="Google Shape;5339;p70"/>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70"/>
            <p:cNvGrpSpPr/>
            <p:nvPr/>
          </p:nvGrpSpPr>
          <p:grpSpPr>
            <a:xfrm>
              <a:off x="7603341" y="3874492"/>
              <a:ext cx="411474" cy="513083"/>
              <a:chOff x="7603341" y="3874492"/>
              <a:chExt cx="411474" cy="513083"/>
            </a:xfrm>
          </p:grpSpPr>
          <p:cxnSp>
            <p:nvCxnSpPr>
              <p:cNvPr id="5341" name="Google Shape;5341;p70"/>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342" name="Google Shape;5342;p70"/>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70"/>
            <p:cNvGrpSpPr/>
            <p:nvPr/>
          </p:nvGrpSpPr>
          <p:grpSpPr>
            <a:xfrm>
              <a:off x="8013776" y="3722847"/>
              <a:ext cx="411129" cy="507881"/>
              <a:chOff x="8013776" y="3722847"/>
              <a:chExt cx="411129" cy="507881"/>
            </a:xfrm>
          </p:grpSpPr>
          <p:cxnSp>
            <p:nvCxnSpPr>
              <p:cNvPr id="5344" name="Google Shape;5344;p70"/>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345" name="Google Shape;5345;p70"/>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6" name="Google Shape;5346;p70"/>
          <p:cNvGrpSpPr/>
          <p:nvPr/>
        </p:nvGrpSpPr>
        <p:grpSpPr>
          <a:xfrm>
            <a:off x="5258295" y="2703853"/>
            <a:ext cx="1421889" cy="1020603"/>
            <a:chOff x="5190863" y="2824811"/>
            <a:chExt cx="1544860" cy="1108869"/>
          </a:xfrm>
        </p:grpSpPr>
        <p:grpSp>
          <p:nvGrpSpPr>
            <p:cNvPr id="5347" name="Google Shape;5347;p70"/>
            <p:cNvGrpSpPr/>
            <p:nvPr/>
          </p:nvGrpSpPr>
          <p:grpSpPr>
            <a:xfrm>
              <a:off x="5938695" y="3176919"/>
              <a:ext cx="685761" cy="404739"/>
              <a:chOff x="5938695" y="3176919"/>
              <a:chExt cx="685761" cy="404739"/>
            </a:xfrm>
          </p:grpSpPr>
          <p:grpSp>
            <p:nvGrpSpPr>
              <p:cNvPr id="5348" name="Google Shape;5348;p70"/>
              <p:cNvGrpSpPr/>
              <p:nvPr/>
            </p:nvGrpSpPr>
            <p:grpSpPr>
              <a:xfrm>
                <a:off x="5938695" y="3176919"/>
                <a:ext cx="685761" cy="404739"/>
                <a:chOff x="5938695" y="3176919"/>
                <a:chExt cx="685761" cy="404739"/>
              </a:xfrm>
            </p:grpSpPr>
            <p:sp>
              <p:nvSpPr>
                <p:cNvPr id="5349" name="Google Shape;5349;p70"/>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0"/>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1" name="Google Shape;5351;p70"/>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2" name="Google Shape;5352;p70"/>
            <p:cNvGrpSpPr/>
            <p:nvPr/>
          </p:nvGrpSpPr>
          <p:grpSpPr>
            <a:xfrm>
              <a:off x="5305233" y="3176835"/>
              <a:ext cx="685971" cy="404655"/>
              <a:chOff x="5305233" y="3176835"/>
              <a:chExt cx="685971" cy="404655"/>
            </a:xfrm>
          </p:grpSpPr>
          <p:grpSp>
            <p:nvGrpSpPr>
              <p:cNvPr id="5353" name="Google Shape;5353;p70"/>
              <p:cNvGrpSpPr/>
              <p:nvPr/>
            </p:nvGrpSpPr>
            <p:grpSpPr>
              <a:xfrm>
                <a:off x="5305233" y="3176835"/>
                <a:ext cx="685971" cy="404655"/>
                <a:chOff x="5305233" y="3176835"/>
                <a:chExt cx="685971" cy="404655"/>
              </a:xfrm>
            </p:grpSpPr>
            <p:sp>
              <p:nvSpPr>
                <p:cNvPr id="5354" name="Google Shape;5354;p70"/>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0"/>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6" name="Google Shape;5356;p70"/>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7" name="Google Shape;5357;p70"/>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8" name="Google Shape;5358;p70"/>
            <p:cNvGrpSpPr/>
            <p:nvPr/>
          </p:nvGrpSpPr>
          <p:grpSpPr>
            <a:xfrm>
              <a:off x="5657361" y="2824811"/>
              <a:ext cx="1078361" cy="404655"/>
              <a:chOff x="5657361" y="2824811"/>
              <a:chExt cx="1078361" cy="404655"/>
            </a:xfrm>
          </p:grpSpPr>
          <p:grpSp>
            <p:nvGrpSpPr>
              <p:cNvPr id="5359" name="Google Shape;5359;p70"/>
              <p:cNvGrpSpPr/>
              <p:nvPr/>
            </p:nvGrpSpPr>
            <p:grpSpPr>
              <a:xfrm>
                <a:off x="5657361" y="2824811"/>
                <a:ext cx="1078361" cy="404655"/>
                <a:chOff x="5657361" y="2824811"/>
                <a:chExt cx="1078361" cy="404655"/>
              </a:xfrm>
            </p:grpSpPr>
            <p:grpSp>
              <p:nvGrpSpPr>
                <p:cNvPr id="5360" name="Google Shape;5360;p70"/>
                <p:cNvGrpSpPr/>
                <p:nvPr/>
              </p:nvGrpSpPr>
              <p:grpSpPr>
                <a:xfrm>
                  <a:off x="5938485" y="2824811"/>
                  <a:ext cx="797237" cy="404655"/>
                  <a:chOff x="5938485" y="2824811"/>
                  <a:chExt cx="797237" cy="404655"/>
                </a:xfrm>
              </p:grpSpPr>
              <p:sp>
                <p:nvSpPr>
                  <p:cNvPr id="5361" name="Google Shape;5361;p70"/>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0"/>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3" name="Google Shape;5363;p70"/>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4" name="Google Shape;5364;p70"/>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5" name="Google Shape;5365;p70"/>
            <p:cNvGrpSpPr/>
            <p:nvPr/>
          </p:nvGrpSpPr>
          <p:grpSpPr>
            <a:xfrm>
              <a:off x="5190863" y="3528942"/>
              <a:ext cx="1078026" cy="404739"/>
              <a:chOff x="5190863" y="3528942"/>
              <a:chExt cx="1078026" cy="404739"/>
            </a:xfrm>
          </p:grpSpPr>
          <p:sp>
            <p:nvSpPr>
              <p:cNvPr id="5366" name="Google Shape;5366;p70"/>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7" name="Google Shape;5367;p70"/>
              <p:cNvGrpSpPr/>
              <p:nvPr/>
            </p:nvGrpSpPr>
            <p:grpSpPr>
              <a:xfrm>
                <a:off x="5190863" y="3528942"/>
                <a:ext cx="1078026" cy="404739"/>
                <a:chOff x="5190863" y="3528942"/>
                <a:chExt cx="1078026" cy="404739"/>
              </a:xfrm>
            </p:grpSpPr>
            <p:sp>
              <p:nvSpPr>
                <p:cNvPr id="5368" name="Google Shape;5368;p70"/>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0"/>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70" name="Google Shape;5370;p70"/>
          <p:cNvGrpSpPr/>
          <p:nvPr/>
        </p:nvGrpSpPr>
        <p:grpSpPr>
          <a:xfrm>
            <a:off x="724302" y="1268321"/>
            <a:ext cx="1086719" cy="879487"/>
            <a:chOff x="803162" y="1474292"/>
            <a:chExt cx="1086719" cy="879487"/>
          </a:xfrm>
        </p:grpSpPr>
        <p:grpSp>
          <p:nvGrpSpPr>
            <p:cNvPr id="5371" name="Google Shape;5371;p70"/>
            <p:cNvGrpSpPr/>
            <p:nvPr/>
          </p:nvGrpSpPr>
          <p:grpSpPr>
            <a:xfrm>
              <a:off x="803162" y="1625948"/>
              <a:ext cx="445856" cy="576579"/>
              <a:chOff x="803162" y="1625948"/>
              <a:chExt cx="445856" cy="576579"/>
            </a:xfrm>
          </p:grpSpPr>
          <p:sp>
            <p:nvSpPr>
              <p:cNvPr id="5372" name="Google Shape;5372;p70"/>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3" name="Google Shape;5373;p70"/>
              <p:cNvGrpSpPr/>
              <p:nvPr/>
            </p:nvGrpSpPr>
            <p:grpSpPr>
              <a:xfrm>
                <a:off x="1056023" y="1625948"/>
                <a:ext cx="192995" cy="576579"/>
                <a:chOff x="1056023" y="1625948"/>
                <a:chExt cx="192995" cy="576579"/>
              </a:xfrm>
            </p:grpSpPr>
            <p:sp>
              <p:nvSpPr>
                <p:cNvPr id="5374" name="Google Shape;5374;p70"/>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0"/>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0"/>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0"/>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0"/>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79" name="Google Shape;5379;p70"/>
            <p:cNvGrpSpPr/>
            <p:nvPr/>
          </p:nvGrpSpPr>
          <p:grpSpPr>
            <a:xfrm>
              <a:off x="1371406" y="1474292"/>
              <a:ext cx="518475" cy="879487"/>
              <a:chOff x="1398231" y="1474292"/>
              <a:chExt cx="518475" cy="879487"/>
            </a:xfrm>
          </p:grpSpPr>
          <p:grpSp>
            <p:nvGrpSpPr>
              <p:cNvPr id="5380" name="Google Shape;5380;p70"/>
              <p:cNvGrpSpPr/>
              <p:nvPr/>
            </p:nvGrpSpPr>
            <p:grpSpPr>
              <a:xfrm>
                <a:off x="1398231" y="1474292"/>
                <a:ext cx="518475" cy="341643"/>
                <a:chOff x="1398231" y="1474292"/>
                <a:chExt cx="518475" cy="341643"/>
              </a:xfrm>
            </p:grpSpPr>
            <p:sp>
              <p:nvSpPr>
                <p:cNvPr id="5381" name="Google Shape;5381;p70"/>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2" name="Google Shape;5382;p70"/>
                <p:cNvGrpSpPr/>
                <p:nvPr/>
              </p:nvGrpSpPr>
              <p:grpSpPr>
                <a:xfrm>
                  <a:off x="1616453" y="1474292"/>
                  <a:ext cx="300253" cy="341643"/>
                  <a:chOff x="1616453" y="1475379"/>
                  <a:chExt cx="300253" cy="341643"/>
                </a:xfrm>
              </p:grpSpPr>
              <p:sp>
                <p:nvSpPr>
                  <p:cNvPr id="5383" name="Google Shape;5383;p70"/>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0"/>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0"/>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0"/>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0"/>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0"/>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0"/>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0" name="Google Shape;5390;p70"/>
                  <p:cNvGrpSpPr/>
                  <p:nvPr/>
                </p:nvGrpSpPr>
                <p:grpSpPr>
                  <a:xfrm>
                    <a:off x="1839639" y="1475379"/>
                    <a:ext cx="77067" cy="341643"/>
                    <a:chOff x="1839639" y="1475379"/>
                    <a:chExt cx="77067" cy="341643"/>
                  </a:xfrm>
                </p:grpSpPr>
                <p:sp>
                  <p:nvSpPr>
                    <p:cNvPr id="5391" name="Google Shape;5391;p70"/>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0"/>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93" name="Google Shape;5393;p70"/>
              <p:cNvGrpSpPr/>
              <p:nvPr/>
            </p:nvGrpSpPr>
            <p:grpSpPr>
              <a:xfrm>
                <a:off x="1398451" y="2012951"/>
                <a:ext cx="518255" cy="340828"/>
                <a:chOff x="1398451" y="2012951"/>
                <a:chExt cx="518255" cy="340828"/>
              </a:xfrm>
            </p:grpSpPr>
            <p:sp>
              <p:nvSpPr>
                <p:cNvPr id="5394" name="Google Shape;5394;p70"/>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5" name="Google Shape;5395;p70"/>
                <p:cNvGrpSpPr/>
                <p:nvPr/>
              </p:nvGrpSpPr>
              <p:grpSpPr>
                <a:xfrm>
                  <a:off x="1616453" y="2012951"/>
                  <a:ext cx="300253" cy="340828"/>
                  <a:chOff x="1616453" y="2013538"/>
                  <a:chExt cx="300253" cy="340828"/>
                </a:xfrm>
              </p:grpSpPr>
              <p:sp>
                <p:nvSpPr>
                  <p:cNvPr id="5396" name="Google Shape;5396;p70"/>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0"/>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0"/>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0"/>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0"/>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0"/>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0"/>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3" name="Google Shape;5403;p70"/>
                  <p:cNvGrpSpPr/>
                  <p:nvPr/>
                </p:nvGrpSpPr>
                <p:grpSpPr>
                  <a:xfrm>
                    <a:off x="1839639" y="2013538"/>
                    <a:ext cx="77067" cy="340828"/>
                    <a:chOff x="1839639" y="2013538"/>
                    <a:chExt cx="77067" cy="340828"/>
                  </a:xfrm>
                </p:grpSpPr>
                <p:sp>
                  <p:nvSpPr>
                    <p:cNvPr id="5404" name="Google Shape;5404;p70"/>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0"/>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406" name="Google Shape;5406;p70"/>
          <p:cNvGrpSpPr/>
          <p:nvPr/>
        </p:nvGrpSpPr>
        <p:grpSpPr>
          <a:xfrm>
            <a:off x="721126" y="3399508"/>
            <a:ext cx="1368681" cy="682918"/>
            <a:chOff x="724986" y="3605478"/>
            <a:chExt cx="1368681" cy="682918"/>
          </a:xfrm>
        </p:grpSpPr>
        <p:grpSp>
          <p:nvGrpSpPr>
            <p:cNvPr id="5407" name="Google Shape;5407;p70"/>
            <p:cNvGrpSpPr/>
            <p:nvPr/>
          </p:nvGrpSpPr>
          <p:grpSpPr>
            <a:xfrm>
              <a:off x="1289102" y="3823629"/>
              <a:ext cx="240442" cy="250435"/>
              <a:chOff x="-165066" y="3843615"/>
              <a:chExt cx="221259" cy="230455"/>
            </a:xfrm>
          </p:grpSpPr>
          <p:sp>
            <p:nvSpPr>
              <p:cNvPr id="5408" name="Google Shape;5408;p70"/>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0"/>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0"/>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0"/>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0"/>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70"/>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0"/>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0"/>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0"/>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0"/>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0"/>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0"/>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70"/>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0"/>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0"/>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70"/>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70"/>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0"/>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0"/>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70"/>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8" name="Google Shape;5428;p70"/>
            <p:cNvGrpSpPr/>
            <p:nvPr/>
          </p:nvGrpSpPr>
          <p:grpSpPr>
            <a:xfrm>
              <a:off x="724986" y="3605478"/>
              <a:ext cx="1368681" cy="682918"/>
              <a:chOff x="724986" y="3605478"/>
              <a:chExt cx="1368681" cy="682918"/>
            </a:xfrm>
          </p:grpSpPr>
          <p:grpSp>
            <p:nvGrpSpPr>
              <p:cNvPr id="5429" name="Google Shape;5429;p70"/>
              <p:cNvGrpSpPr/>
              <p:nvPr/>
            </p:nvGrpSpPr>
            <p:grpSpPr>
              <a:xfrm>
                <a:off x="1498221" y="4047614"/>
                <a:ext cx="529172" cy="240783"/>
                <a:chOff x="1498221" y="4047614"/>
                <a:chExt cx="529172" cy="240783"/>
              </a:xfrm>
            </p:grpSpPr>
            <p:grpSp>
              <p:nvGrpSpPr>
                <p:cNvPr id="5430" name="Google Shape;5430;p70"/>
                <p:cNvGrpSpPr/>
                <p:nvPr/>
              </p:nvGrpSpPr>
              <p:grpSpPr>
                <a:xfrm>
                  <a:off x="1826655" y="4224370"/>
                  <a:ext cx="200738" cy="25631"/>
                  <a:chOff x="1826655" y="4224370"/>
                  <a:chExt cx="200738" cy="25631"/>
                </a:xfrm>
              </p:grpSpPr>
              <p:sp>
                <p:nvSpPr>
                  <p:cNvPr id="5431" name="Google Shape;5431;p70"/>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0"/>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70"/>
                <p:cNvGrpSpPr/>
                <p:nvPr/>
              </p:nvGrpSpPr>
              <p:grpSpPr>
                <a:xfrm>
                  <a:off x="1498221" y="4047614"/>
                  <a:ext cx="328444" cy="240783"/>
                  <a:chOff x="1498221" y="4047614"/>
                  <a:chExt cx="328444" cy="240783"/>
                </a:xfrm>
              </p:grpSpPr>
              <p:sp>
                <p:nvSpPr>
                  <p:cNvPr id="5434" name="Google Shape;5434;p70"/>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5" name="Google Shape;5435;p70"/>
                  <p:cNvGrpSpPr/>
                  <p:nvPr/>
                </p:nvGrpSpPr>
                <p:grpSpPr>
                  <a:xfrm>
                    <a:off x="1498221" y="4047614"/>
                    <a:ext cx="150566" cy="190416"/>
                    <a:chOff x="1498221" y="4047614"/>
                    <a:chExt cx="150566" cy="190416"/>
                  </a:xfrm>
                </p:grpSpPr>
                <p:sp>
                  <p:nvSpPr>
                    <p:cNvPr id="5436" name="Google Shape;5436;p70"/>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0"/>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38" name="Google Shape;5438;p70"/>
              <p:cNvGrpSpPr/>
              <p:nvPr/>
            </p:nvGrpSpPr>
            <p:grpSpPr>
              <a:xfrm>
                <a:off x="1560718" y="3800594"/>
                <a:ext cx="532948" cy="302090"/>
                <a:chOff x="1560718" y="3800594"/>
                <a:chExt cx="532948" cy="302090"/>
              </a:xfrm>
            </p:grpSpPr>
            <p:grpSp>
              <p:nvGrpSpPr>
                <p:cNvPr id="5439" name="Google Shape;5439;p70"/>
                <p:cNvGrpSpPr/>
                <p:nvPr/>
              </p:nvGrpSpPr>
              <p:grpSpPr>
                <a:xfrm>
                  <a:off x="1912179" y="3827344"/>
                  <a:ext cx="181487" cy="25631"/>
                  <a:chOff x="1912179" y="3827344"/>
                  <a:chExt cx="181487" cy="25631"/>
                </a:xfrm>
              </p:grpSpPr>
              <p:sp>
                <p:nvSpPr>
                  <p:cNvPr id="5440" name="Google Shape;5440;p70"/>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0"/>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2" name="Google Shape;5442;p70"/>
                <p:cNvGrpSpPr/>
                <p:nvPr/>
              </p:nvGrpSpPr>
              <p:grpSpPr>
                <a:xfrm>
                  <a:off x="1912179" y="4044505"/>
                  <a:ext cx="181487" cy="25622"/>
                  <a:chOff x="1912179" y="4044506"/>
                  <a:chExt cx="181487" cy="25622"/>
                </a:xfrm>
              </p:grpSpPr>
              <p:sp>
                <p:nvSpPr>
                  <p:cNvPr id="5443" name="Google Shape;5443;p70"/>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0"/>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70"/>
                <p:cNvGrpSpPr/>
                <p:nvPr/>
              </p:nvGrpSpPr>
              <p:grpSpPr>
                <a:xfrm>
                  <a:off x="1560718" y="3800594"/>
                  <a:ext cx="351472" cy="302090"/>
                  <a:chOff x="1560718" y="3800594"/>
                  <a:chExt cx="351472" cy="302090"/>
                </a:xfrm>
              </p:grpSpPr>
              <p:grpSp>
                <p:nvGrpSpPr>
                  <p:cNvPr id="5446" name="Google Shape;5446;p70"/>
                  <p:cNvGrpSpPr/>
                  <p:nvPr/>
                </p:nvGrpSpPr>
                <p:grpSpPr>
                  <a:xfrm>
                    <a:off x="1560718" y="3842857"/>
                    <a:ext cx="173586" cy="217131"/>
                    <a:chOff x="1560718" y="3842857"/>
                    <a:chExt cx="173586" cy="217131"/>
                  </a:xfrm>
                </p:grpSpPr>
                <p:sp>
                  <p:nvSpPr>
                    <p:cNvPr id="5447" name="Google Shape;5447;p70"/>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70"/>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0"/>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0" name="Google Shape;5450;p70"/>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0"/>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52" name="Google Shape;5452;p70"/>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3" name="Google Shape;5453;p70"/>
              <p:cNvGrpSpPr/>
              <p:nvPr/>
            </p:nvGrpSpPr>
            <p:grpSpPr>
              <a:xfrm>
                <a:off x="785350" y="3605478"/>
                <a:ext cx="535311" cy="249245"/>
                <a:chOff x="785350" y="3605478"/>
                <a:chExt cx="535311" cy="249245"/>
              </a:xfrm>
            </p:grpSpPr>
            <p:grpSp>
              <p:nvGrpSpPr>
                <p:cNvPr id="5454" name="Google Shape;5454;p70"/>
                <p:cNvGrpSpPr/>
                <p:nvPr/>
              </p:nvGrpSpPr>
              <p:grpSpPr>
                <a:xfrm>
                  <a:off x="785350" y="3605478"/>
                  <a:ext cx="376191" cy="102736"/>
                  <a:chOff x="785350" y="3605478"/>
                  <a:chExt cx="376191" cy="102736"/>
                </a:xfrm>
              </p:grpSpPr>
              <p:sp>
                <p:nvSpPr>
                  <p:cNvPr id="5455" name="Google Shape;5455;p70"/>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0"/>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0"/>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8" name="Google Shape;5458;p70"/>
                <p:cNvGrpSpPr/>
                <p:nvPr/>
              </p:nvGrpSpPr>
              <p:grpSpPr>
                <a:xfrm>
                  <a:off x="1161530" y="3655851"/>
                  <a:ext cx="159131" cy="198872"/>
                  <a:chOff x="1161530" y="3655851"/>
                  <a:chExt cx="159131" cy="198872"/>
                </a:xfrm>
              </p:grpSpPr>
              <p:sp>
                <p:nvSpPr>
                  <p:cNvPr id="5459" name="Google Shape;5459;p70"/>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0"/>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1" name="Google Shape;5461;p70"/>
              <p:cNvGrpSpPr/>
              <p:nvPr/>
            </p:nvGrpSpPr>
            <p:grpSpPr>
              <a:xfrm>
                <a:off x="785350" y="4047614"/>
                <a:ext cx="535311" cy="240783"/>
                <a:chOff x="785350" y="4047614"/>
                <a:chExt cx="535311" cy="240783"/>
              </a:xfrm>
            </p:grpSpPr>
            <p:grpSp>
              <p:nvGrpSpPr>
                <p:cNvPr id="5462" name="Google Shape;5462;p70"/>
                <p:cNvGrpSpPr/>
                <p:nvPr/>
              </p:nvGrpSpPr>
              <p:grpSpPr>
                <a:xfrm>
                  <a:off x="1161636" y="4047614"/>
                  <a:ext cx="159025" cy="190415"/>
                  <a:chOff x="1161636" y="4047614"/>
                  <a:chExt cx="159025" cy="190415"/>
                </a:xfrm>
              </p:grpSpPr>
              <p:sp>
                <p:nvSpPr>
                  <p:cNvPr id="5463" name="Google Shape;5463;p70"/>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0"/>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70"/>
                <p:cNvGrpSpPr/>
                <p:nvPr/>
              </p:nvGrpSpPr>
              <p:grpSpPr>
                <a:xfrm>
                  <a:off x="785350" y="4185661"/>
                  <a:ext cx="376191" cy="102736"/>
                  <a:chOff x="785350" y="4185661"/>
                  <a:chExt cx="376191" cy="102736"/>
                </a:xfrm>
              </p:grpSpPr>
              <p:sp>
                <p:nvSpPr>
                  <p:cNvPr id="5466" name="Google Shape;5466;p70"/>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0"/>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0"/>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69" name="Google Shape;5469;p70"/>
              <p:cNvGrpSpPr/>
              <p:nvPr/>
            </p:nvGrpSpPr>
            <p:grpSpPr>
              <a:xfrm>
                <a:off x="1501054" y="3605478"/>
                <a:ext cx="526340" cy="249240"/>
                <a:chOff x="1501054" y="3605478"/>
                <a:chExt cx="526340" cy="249240"/>
              </a:xfrm>
            </p:grpSpPr>
            <p:grpSp>
              <p:nvGrpSpPr>
                <p:cNvPr id="5470" name="Google Shape;5470;p70"/>
                <p:cNvGrpSpPr/>
                <p:nvPr/>
              </p:nvGrpSpPr>
              <p:grpSpPr>
                <a:xfrm>
                  <a:off x="1834208" y="3643867"/>
                  <a:ext cx="193185" cy="25622"/>
                  <a:chOff x="1834208" y="3643867"/>
                  <a:chExt cx="193185" cy="25622"/>
                </a:xfrm>
              </p:grpSpPr>
              <p:sp>
                <p:nvSpPr>
                  <p:cNvPr id="5471" name="Google Shape;5471;p70"/>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0"/>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70"/>
                <p:cNvGrpSpPr/>
                <p:nvPr/>
              </p:nvGrpSpPr>
              <p:grpSpPr>
                <a:xfrm>
                  <a:off x="1501054" y="3605478"/>
                  <a:ext cx="333165" cy="249240"/>
                  <a:chOff x="1501054" y="3605478"/>
                  <a:chExt cx="333165" cy="249240"/>
                </a:xfrm>
              </p:grpSpPr>
              <p:sp>
                <p:nvSpPr>
                  <p:cNvPr id="5474" name="Google Shape;5474;p70"/>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5" name="Google Shape;5475;p70"/>
                  <p:cNvGrpSpPr/>
                  <p:nvPr/>
                </p:nvGrpSpPr>
                <p:grpSpPr>
                  <a:xfrm>
                    <a:off x="1501054" y="3655851"/>
                    <a:ext cx="155286" cy="198867"/>
                    <a:chOff x="1501054" y="3655851"/>
                    <a:chExt cx="155286" cy="198867"/>
                  </a:xfrm>
                </p:grpSpPr>
                <p:sp>
                  <p:nvSpPr>
                    <p:cNvPr id="5476" name="Google Shape;5476;p70"/>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0"/>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78" name="Google Shape;5478;p70"/>
              <p:cNvGrpSpPr/>
              <p:nvPr/>
            </p:nvGrpSpPr>
            <p:grpSpPr>
              <a:xfrm>
                <a:off x="724986" y="3800594"/>
                <a:ext cx="532950" cy="302090"/>
                <a:chOff x="724986" y="3800594"/>
                <a:chExt cx="532950" cy="302090"/>
              </a:xfrm>
            </p:grpSpPr>
            <p:grpSp>
              <p:nvGrpSpPr>
                <p:cNvPr id="5479" name="Google Shape;5479;p70"/>
                <p:cNvGrpSpPr/>
                <p:nvPr/>
              </p:nvGrpSpPr>
              <p:grpSpPr>
                <a:xfrm>
                  <a:off x="724986" y="4044367"/>
                  <a:ext cx="181314" cy="25626"/>
                  <a:chOff x="724986" y="4044367"/>
                  <a:chExt cx="181314" cy="25626"/>
                </a:xfrm>
              </p:grpSpPr>
              <p:sp>
                <p:nvSpPr>
                  <p:cNvPr id="5480" name="Google Shape;5480;p70"/>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0"/>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70"/>
                <p:cNvGrpSpPr/>
                <p:nvPr/>
              </p:nvGrpSpPr>
              <p:grpSpPr>
                <a:xfrm>
                  <a:off x="906290" y="3800594"/>
                  <a:ext cx="351646" cy="302090"/>
                  <a:chOff x="906290" y="3800594"/>
                  <a:chExt cx="351646" cy="302090"/>
                </a:xfrm>
              </p:grpSpPr>
              <p:grpSp>
                <p:nvGrpSpPr>
                  <p:cNvPr id="5483" name="Google Shape;5483;p70"/>
                  <p:cNvGrpSpPr/>
                  <p:nvPr/>
                </p:nvGrpSpPr>
                <p:grpSpPr>
                  <a:xfrm>
                    <a:off x="1084172" y="3842857"/>
                    <a:ext cx="173764" cy="217131"/>
                    <a:chOff x="1084172" y="3842857"/>
                    <a:chExt cx="173764" cy="217131"/>
                  </a:xfrm>
                </p:grpSpPr>
                <p:grpSp>
                  <p:nvGrpSpPr>
                    <p:cNvPr id="5484" name="Google Shape;5484;p70"/>
                    <p:cNvGrpSpPr/>
                    <p:nvPr/>
                  </p:nvGrpSpPr>
                  <p:grpSpPr>
                    <a:xfrm>
                      <a:off x="1156862" y="3936509"/>
                      <a:ext cx="101073" cy="25622"/>
                      <a:chOff x="1156862" y="3936509"/>
                      <a:chExt cx="101073" cy="25622"/>
                    </a:xfrm>
                  </p:grpSpPr>
                  <p:sp>
                    <p:nvSpPr>
                      <p:cNvPr id="5485" name="Google Shape;5485;p70"/>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70"/>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7" name="Google Shape;5487;p70"/>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88" name="Google Shape;5488;p70"/>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70"/>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0" name="Google Shape;5490;p70"/>
                <p:cNvGrpSpPr/>
                <p:nvPr/>
              </p:nvGrpSpPr>
              <p:grpSpPr>
                <a:xfrm>
                  <a:off x="724986" y="3830189"/>
                  <a:ext cx="189533" cy="25626"/>
                  <a:chOff x="724986" y="3830189"/>
                  <a:chExt cx="189533" cy="25626"/>
                </a:xfrm>
              </p:grpSpPr>
              <p:sp>
                <p:nvSpPr>
                  <p:cNvPr id="5491" name="Google Shape;5491;p70"/>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0"/>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93" name="Google Shape;5493;p70"/>
          <p:cNvGrpSpPr/>
          <p:nvPr/>
        </p:nvGrpSpPr>
        <p:grpSpPr>
          <a:xfrm>
            <a:off x="2249438" y="2249669"/>
            <a:ext cx="948701" cy="935378"/>
            <a:chOff x="2253298" y="2428317"/>
            <a:chExt cx="948701" cy="935378"/>
          </a:xfrm>
        </p:grpSpPr>
        <p:sp>
          <p:nvSpPr>
            <p:cNvPr id="5494" name="Google Shape;5494;p70"/>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70"/>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0"/>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0"/>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0"/>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70"/>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70"/>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70"/>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0"/>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0"/>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0"/>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0"/>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70"/>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0"/>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0"/>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70"/>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70"/>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0"/>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0"/>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0"/>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0"/>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0"/>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0"/>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0"/>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0"/>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0"/>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0"/>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0"/>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0"/>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0"/>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0"/>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0"/>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0"/>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35"/>
          <p:cNvSpPr txBox="1"/>
          <p:nvPr>
            <p:ph idx="1" type="subTitle"/>
          </p:nvPr>
        </p:nvSpPr>
        <p:spPr>
          <a:xfrm>
            <a:off x="5075625" y="3111682"/>
            <a:ext cx="3342900" cy="10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
        <p:nvSpPr>
          <p:cNvPr id="1337" name="Google Shape;1337;p35"/>
          <p:cNvSpPr txBox="1"/>
          <p:nvPr>
            <p:ph type="title"/>
          </p:nvPr>
        </p:nvSpPr>
        <p:spPr>
          <a:xfrm>
            <a:off x="5075625" y="1012607"/>
            <a:ext cx="3342900" cy="200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a:t>
            </a:r>
            <a:r>
              <a:rPr lang="en">
                <a:solidFill>
                  <a:schemeClr val="accent2"/>
                </a:solidFill>
              </a:rPr>
              <a:t>the concept</a:t>
            </a:r>
            <a:endParaRPr>
              <a:solidFill>
                <a:schemeClr val="accent2"/>
              </a:solidFill>
            </a:endParaRPr>
          </a:p>
        </p:txBody>
      </p:sp>
      <p:grpSp>
        <p:nvGrpSpPr>
          <p:cNvPr id="1338" name="Google Shape;1338;p35"/>
          <p:cNvGrpSpPr/>
          <p:nvPr/>
        </p:nvGrpSpPr>
        <p:grpSpPr>
          <a:xfrm>
            <a:off x="628147" y="529958"/>
            <a:ext cx="4067611" cy="4121546"/>
            <a:chOff x="5015752" y="777068"/>
            <a:chExt cx="3536438" cy="3583330"/>
          </a:xfrm>
        </p:grpSpPr>
        <p:sp>
          <p:nvSpPr>
            <p:cNvPr id="1339" name="Google Shape;1339;p35"/>
            <p:cNvSpPr/>
            <p:nvPr/>
          </p:nvSpPr>
          <p:spPr>
            <a:xfrm>
              <a:off x="6574647" y="77706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K</a:t>
              </a:r>
              <a:endParaRPr b="1" sz="1200">
                <a:solidFill>
                  <a:schemeClr val="lt1"/>
                </a:solidFill>
                <a:latin typeface="Outfit"/>
                <a:ea typeface="Outfit"/>
                <a:cs typeface="Outfit"/>
                <a:sym typeface="Outfit"/>
              </a:endParaRPr>
            </a:p>
          </p:txBody>
        </p:sp>
        <p:sp>
          <p:nvSpPr>
            <p:cNvPr id="1340" name="Google Shape;1340;p35"/>
            <p:cNvSpPr/>
            <p:nvPr/>
          </p:nvSpPr>
          <p:spPr>
            <a:xfrm>
              <a:off x="6062643" y="83571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A</a:t>
              </a:r>
              <a:endParaRPr b="1" sz="1200">
                <a:solidFill>
                  <a:schemeClr val="lt1"/>
                </a:solidFill>
                <a:latin typeface="Outfit"/>
                <a:ea typeface="Outfit"/>
                <a:cs typeface="Outfit"/>
                <a:sym typeface="Outfit"/>
              </a:endParaRPr>
            </a:p>
          </p:txBody>
        </p:sp>
        <p:sp>
          <p:nvSpPr>
            <p:cNvPr id="1341" name="Google Shape;1341;p35"/>
            <p:cNvSpPr/>
            <p:nvPr/>
          </p:nvSpPr>
          <p:spPr>
            <a:xfrm>
              <a:off x="5613025" y="112881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B9</a:t>
              </a:r>
              <a:endParaRPr b="1" sz="1200">
                <a:solidFill>
                  <a:schemeClr val="lt1"/>
                </a:solidFill>
                <a:latin typeface="Outfit"/>
                <a:ea typeface="Outfit"/>
                <a:cs typeface="Outfit"/>
                <a:sym typeface="Outfit"/>
              </a:endParaRPr>
            </a:p>
          </p:txBody>
        </p:sp>
        <p:sp>
          <p:nvSpPr>
            <p:cNvPr id="1342" name="Google Shape;1342;p35"/>
            <p:cNvSpPr/>
            <p:nvPr/>
          </p:nvSpPr>
          <p:spPr>
            <a:xfrm>
              <a:off x="5235688" y="1518203"/>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C</a:t>
              </a:r>
              <a:endParaRPr b="1" sz="1200">
                <a:solidFill>
                  <a:schemeClr val="lt1"/>
                </a:solidFill>
                <a:latin typeface="Outfit"/>
                <a:ea typeface="Outfit"/>
                <a:cs typeface="Outfit"/>
                <a:sym typeface="Outfit"/>
              </a:endParaRPr>
            </a:p>
          </p:txBody>
        </p:sp>
        <p:sp>
          <p:nvSpPr>
            <p:cNvPr id="1343" name="Google Shape;1343;p35"/>
            <p:cNvSpPr/>
            <p:nvPr/>
          </p:nvSpPr>
          <p:spPr>
            <a:xfrm>
              <a:off x="5029066" y="1999488"/>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E</a:t>
              </a:r>
              <a:endParaRPr b="1" sz="1200">
                <a:solidFill>
                  <a:schemeClr val="lt1"/>
                </a:solidFill>
                <a:latin typeface="Outfit"/>
                <a:ea typeface="Outfit"/>
                <a:cs typeface="Outfit"/>
                <a:sym typeface="Outfit"/>
              </a:endParaRPr>
            </a:p>
          </p:txBody>
        </p:sp>
        <p:sp>
          <p:nvSpPr>
            <p:cNvPr id="1344" name="Google Shape;1344;p35"/>
            <p:cNvSpPr/>
            <p:nvPr/>
          </p:nvSpPr>
          <p:spPr>
            <a:xfrm>
              <a:off x="5015752" y="2531027"/>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B6</a:t>
              </a:r>
              <a:endParaRPr b="1" sz="1200">
                <a:solidFill>
                  <a:schemeClr val="lt1"/>
                </a:solidFill>
                <a:latin typeface="Outfit"/>
                <a:ea typeface="Outfit"/>
                <a:cs typeface="Outfit"/>
                <a:sym typeface="Outfit"/>
              </a:endParaRPr>
            </a:p>
          </p:txBody>
        </p:sp>
        <p:sp>
          <p:nvSpPr>
            <p:cNvPr id="1345" name="Google Shape;1345;p35"/>
            <p:cNvSpPr/>
            <p:nvPr/>
          </p:nvSpPr>
          <p:spPr>
            <a:xfrm>
              <a:off x="5174608" y="3023999"/>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B1</a:t>
              </a:r>
              <a:endParaRPr b="1" sz="1200">
                <a:solidFill>
                  <a:schemeClr val="lt1"/>
                </a:solidFill>
                <a:latin typeface="Outfit"/>
                <a:ea typeface="Outfit"/>
                <a:cs typeface="Outfit"/>
                <a:sym typeface="Outfit"/>
              </a:endParaRPr>
            </a:p>
          </p:txBody>
        </p:sp>
        <p:sp>
          <p:nvSpPr>
            <p:cNvPr id="1346" name="Google Shape;1346;p35"/>
            <p:cNvSpPr/>
            <p:nvPr/>
          </p:nvSpPr>
          <p:spPr>
            <a:xfrm>
              <a:off x="5417134" y="3477723"/>
              <a:ext cx="411600" cy="411600"/>
            </a:xfrm>
            <a:prstGeom prst="ellipse">
              <a:avLst/>
            </a:prstGeom>
            <a:solidFill>
              <a:schemeClr val="accent1"/>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B3</a:t>
              </a:r>
              <a:endParaRPr b="1" sz="1200">
                <a:solidFill>
                  <a:schemeClr val="lt1"/>
                </a:solidFill>
                <a:latin typeface="Outfit"/>
                <a:ea typeface="Outfit"/>
                <a:cs typeface="Outfit"/>
                <a:sym typeface="Outfit"/>
              </a:endParaRPr>
            </a:p>
          </p:txBody>
        </p:sp>
        <p:sp>
          <p:nvSpPr>
            <p:cNvPr id="1347" name="Google Shape;1347;p35"/>
            <p:cNvSpPr/>
            <p:nvPr/>
          </p:nvSpPr>
          <p:spPr>
            <a:xfrm flipH="1">
              <a:off x="7086574" y="83571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Mn</a:t>
              </a:r>
              <a:endParaRPr b="1" sz="1200">
                <a:solidFill>
                  <a:schemeClr val="lt1"/>
                </a:solidFill>
                <a:latin typeface="Outfit"/>
                <a:ea typeface="Outfit"/>
                <a:cs typeface="Outfit"/>
                <a:sym typeface="Outfit"/>
              </a:endParaRPr>
            </a:p>
          </p:txBody>
        </p:sp>
        <p:sp>
          <p:nvSpPr>
            <p:cNvPr id="1348" name="Google Shape;1348;p35"/>
            <p:cNvSpPr/>
            <p:nvPr/>
          </p:nvSpPr>
          <p:spPr>
            <a:xfrm flipH="1">
              <a:off x="7536191" y="112881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Mg</a:t>
              </a:r>
              <a:endParaRPr b="1" sz="1200">
                <a:solidFill>
                  <a:schemeClr val="lt1"/>
                </a:solidFill>
                <a:latin typeface="Outfit"/>
                <a:ea typeface="Outfit"/>
                <a:cs typeface="Outfit"/>
                <a:sym typeface="Outfit"/>
              </a:endParaRPr>
            </a:p>
          </p:txBody>
        </p:sp>
        <p:sp>
          <p:nvSpPr>
            <p:cNvPr id="1349" name="Google Shape;1349;p35"/>
            <p:cNvSpPr/>
            <p:nvPr/>
          </p:nvSpPr>
          <p:spPr>
            <a:xfrm flipH="1">
              <a:off x="7919211" y="150867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K</a:t>
              </a:r>
              <a:endParaRPr b="1" sz="1200">
                <a:solidFill>
                  <a:schemeClr val="lt1"/>
                </a:solidFill>
                <a:latin typeface="Outfit"/>
                <a:ea typeface="Outfit"/>
                <a:cs typeface="Outfit"/>
                <a:sym typeface="Outfit"/>
              </a:endParaRPr>
            </a:p>
          </p:txBody>
        </p:sp>
        <p:sp>
          <p:nvSpPr>
            <p:cNvPr id="1350" name="Google Shape;1350;p35"/>
            <p:cNvSpPr/>
            <p:nvPr/>
          </p:nvSpPr>
          <p:spPr>
            <a:xfrm flipH="1">
              <a:off x="8140590" y="1999488"/>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Ca</a:t>
              </a:r>
              <a:endParaRPr b="1" sz="1200">
                <a:solidFill>
                  <a:schemeClr val="lt1"/>
                </a:solidFill>
                <a:latin typeface="Outfit"/>
                <a:ea typeface="Outfit"/>
                <a:cs typeface="Outfit"/>
                <a:sym typeface="Outfit"/>
              </a:endParaRPr>
            </a:p>
          </p:txBody>
        </p:sp>
        <p:sp>
          <p:nvSpPr>
            <p:cNvPr id="1351" name="Google Shape;1351;p35"/>
            <p:cNvSpPr/>
            <p:nvPr/>
          </p:nvSpPr>
          <p:spPr>
            <a:xfrm flipH="1">
              <a:off x="8139147" y="2531027"/>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Zn</a:t>
              </a:r>
              <a:endParaRPr b="1" sz="1200">
                <a:solidFill>
                  <a:schemeClr val="lt1"/>
                </a:solidFill>
                <a:latin typeface="Outfit"/>
                <a:ea typeface="Outfit"/>
                <a:cs typeface="Outfit"/>
                <a:sym typeface="Outfit"/>
              </a:endParaRPr>
            </a:p>
          </p:txBody>
        </p:sp>
        <p:sp>
          <p:nvSpPr>
            <p:cNvPr id="1352" name="Google Shape;1352;p35"/>
            <p:cNvSpPr/>
            <p:nvPr/>
          </p:nvSpPr>
          <p:spPr>
            <a:xfrm flipH="1">
              <a:off x="7974608" y="3024002"/>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P</a:t>
              </a:r>
              <a:endParaRPr b="1" sz="1200">
                <a:solidFill>
                  <a:schemeClr val="lt1"/>
                </a:solidFill>
                <a:latin typeface="Outfit"/>
                <a:ea typeface="Outfit"/>
                <a:cs typeface="Outfit"/>
                <a:sym typeface="Outfit"/>
              </a:endParaRPr>
            </a:p>
          </p:txBody>
        </p:sp>
        <p:sp>
          <p:nvSpPr>
            <p:cNvPr id="1353" name="Google Shape;1353;p35"/>
            <p:cNvSpPr/>
            <p:nvPr/>
          </p:nvSpPr>
          <p:spPr>
            <a:xfrm flipH="1">
              <a:off x="7719936" y="3477734"/>
              <a:ext cx="411600" cy="411600"/>
            </a:xfrm>
            <a:prstGeom prst="ellipse">
              <a:avLst/>
            </a:prstGeom>
            <a:solidFill>
              <a:schemeClr val="dk2"/>
            </a:solidFill>
            <a:ln cap="flat" cmpd="sng" w="19050">
              <a:solidFill>
                <a:schemeClr val="lt1"/>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rPr b="1" lang="en" sz="1200">
                  <a:solidFill>
                    <a:schemeClr val="lt1"/>
                  </a:solidFill>
                  <a:latin typeface="Outfit"/>
                  <a:ea typeface="Outfit"/>
                  <a:cs typeface="Outfit"/>
                  <a:sym typeface="Outfit"/>
                </a:rPr>
                <a:t>Se</a:t>
              </a:r>
              <a:endParaRPr b="1" sz="1200">
                <a:solidFill>
                  <a:schemeClr val="lt1"/>
                </a:solidFill>
                <a:latin typeface="Outfit"/>
                <a:ea typeface="Outfit"/>
                <a:cs typeface="Outfit"/>
                <a:sym typeface="Outfit"/>
              </a:endParaRPr>
            </a:p>
          </p:txBody>
        </p:sp>
        <p:grpSp>
          <p:nvGrpSpPr>
            <p:cNvPr id="1354" name="Google Shape;1354;p35"/>
            <p:cNvGrpSpPr/>
            <p:nvPr/>
          </p:nvGrpSpPr>
          <p:grpSpPr>
            <a:xfrm>
              <a:off x="5871726" y="3771785"/>
              <a:ext cx="1947697" cy="588613"/>
              <a:chOff x="3456650" y="5401625"/>
              <a:chExt cx="2277475" cy="688275"/>
            </a:xfrm>
          </p:grpSpPr>
          <p:sp>
            <p:nvSpPr>
              <p:cNvPr id="1355" name="Google Shape;1355;p35"/>
              <p:cNvSpPr/>
              <p:nvPr/>
            </p:nvSpPr>
            <p:spPr>
              <a:xfrm>
                <a:off x="3456650" y="5401625"/>
                <a:ext cx="667500" cy="667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Outfit"/>
                    <a:ea typeface="Outfit"/>
                    <a:cs typeface="Outfit"/>
                    <a:sym typeface="Outfit"/>
                  </a:rPr>
                  <a:t>23</a:t>
                </a:r>
                <a:endParaRPr b="1" sz="1800">
                  <a:solidFill>
                    <a:schemeClr val="lt1"/>
                  </a:solidFill>
                  <a:latin typeface="Outfit"/>
                  <a:ea typeface="Outfit"/>
                  <a:cs typeface="Outfit"/>
                  <a:sym typeface="Outfit"/>
                </a:endParaRPr>
              </a:p>
            </p:txBody>
          </p:sp>
          <p:sp>
            <p:nvSpPr>
              <p:cNvPr id="1356" name="Google Shape;1356;p35"/>
              <p:cNvSpPr txBox="1"/>
              <p:nvPr/>
            </p:nvSpPr>
            <p:spPr>
              <a:xfrm>
                <a:off x="4200525" y="5458775"/>
                <a:ext cx="15336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lt2"/>
                    </a:solidFill>
                    <a:latin typeface="Outfit"/>
                    <a:ea typeface="Outfit"/>
                    <a:cs typeface="Outfit"/>
                    <a:sym typeface="Outfit"/>
                  </a:rPr>
                  <a:t>ENERGY</a:t>
                </a:r>
                <a:endParaRPr b="1" sz="1800">
                  <a:solidFill>
                    <a:schemeClr val="lt2"/>
                  </a:solidFill>
                  <a:latin typeface="Outfit"/>
                  <a:ea typeface="Outfit"/>
                  <a:cs typeface="Outfit"/>
                  <a:sym typeface="Outfit"/>
                </a:endParaRPr>
              </a:p>
            </p:txBody>
          </p:sp>
          <p:sp>
            <p:nvSpPr>
              <p:cNvPr id="1357" name="Google Shape;1357;p35"/>
              <p:cNvSpPr txBox="1"/>
              <p:nvPr/>
            </p:nvSpPr>
            <p:spPr>
              <a:xfrm>
                <a:off x="4200525" y="5811200"/>
                <a:ext cx="1533600" cy="27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oboto"/>
                    <a:ea typeface="Roboto"/>
                    <a:cs typeface="Roboto"/>
                    <a:sym typeface="Roboto"/>
                  </a:rPr>
                  <a:t>Per 100g/kcal</a:t>
                </a:r>
                <a:endParaRPr b="1" sz="1200">
                  <a:solidFill>
                    <a:schemeClr val="dk1"/>
                  </a:solidFill>
                  <a:latin typeface="Roboto"/>
                  <a:ea typeface="Roboto"/>
                  <a:cs typeface="Roboto"/>
                  <a:sym typeface="Roboto"/>
                </a:endParaRPr>
              </a:p>
            </p:txBody>
          </p:sp>
        </p:grpSp>
      </p:grpSp>
      <p:sp>
        <p:nvSpPr>
          <p:cNvPr id="1358" name="Google Shape;1358;p35"/>
          <p:cNvSpPr/>
          <p:nvPr/>
        </p:nvSpPr>
        <p:spPr>
          <a:xfrm>
            <a:off x="6536550" y="4337235"/>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5"/>
          <p:cNvSpPr/>
          <p:nvPr/>
        </p:nvSpPr>
        <p:spPr>
          <a:xfrm rot="-3750616">
            <a:off x="938139" y="415492"/>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5"/>
          <p:cNvSpPr/>
          <p:nvPr/>
        </p:nvSpPr>
        <p:spPr>
          <a:xfrm rot="7529860">
            <a:off x="1309613" y="3145165"/>
            <a:ext cx="628474" cy="247998"/>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1" name="Google Shape;1361;p35"/>
          <p:cNvPicPr preferRelativeResize="0"/>
          <p:nvPr>
            <p:ph idx="2" type="pic"/>
          </p:nvPr>
        </p:nvPicPr>
        <p:blipFill rotWithShape="1">
          <a:blip r:embed="rId3">
            <a:alphaModFix/>
          </a:blip>
          <a:srcRect b="0" l="0" r="0" t="0"/>
          <a:stretch/>
        </p:blipFill>
        <p:spPr>
          <a:xfrm>
            <a:off x="1211902" y="1114425"/>
            <a:ext cx="2900100" cy="2900100"/>
          </a:xfrm>
          <a:prstGeom prst="ellipse">
            <a:avLst/>
          </a:prstGeom>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0" name="Shape 5530"/>
        <p:cNvGrpSpPr/>
        <p:nvPr/>
      </p:nvGrpSpPr>
      <p:grpSpPr>
        <a:xfrm>
          <a:off x="0" y="0"/>
          <a:ext cx="0" cy="0"/>
          <a:chOff x="0" y="0"/>
          <a:chExt cx="0" cy="0"/>
        </a:xfrm>
      </p:grpSpPr>
      <p:grpSp>
        <p:nvGrpSpPr>
          <p:cNvPr id="5531" name="Google Shape;5531;p71"/>
          <p:cNvGrpSpPr/>
          <p:nvPr/>
        </p:nvGrpSpPr>
        <p:grpSpPr>
          <a:xfrm>
            <a:off x="3339745" y="952988"/>
            <a:ext cx="2363393" cy="1017867"/>
            <a:chOff x="3292400" y="1219146"/>
            <a:chExt cx="2615240" cy="1110239"/>
          </a:xfrm>
        </p:grpSpPr>
        <p:sp>
          <p:nvSpPr>
            <p:cNvPr id="5532" name="Google Shape;5532;p71"/>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533" name="Google Shape;5533;p71"/>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34" name="Google Shape;5534;p71"/>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535" name="Google Shape;5535;p71"/>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536" name="Google Shape;5536;p71"/>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537" name="Google Shape;5537;p71"/>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538" name="Google Shape;5538;p71"/>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539" name="Google Shape;5539;p71"/>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540" name="Google Shape;5540;p71"/>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541" name="Google Shape;5541;p71"/>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542" name="Google Shape;5542;p71"/>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543" name="Google Shape;5543;p71"/>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544" name="Google Shape;5544;p71"/>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545" name="Google Shape;5545;p71"/>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546" name="Google Shape;5546;p71"/>
            <p:cNvGrpSpPr/>
            <p:nvPr/>
          </p:nvGrpSpPr>
          <p:grpSpPr>
            <a:xfrm>
              <a:off x="3748438" y="1378608"/>
              <a:ext cx="2159202" cy="903971"/>
              <a:chOff x="1683525" y="2179850"/>
              <a:chExt cx="4519050" cy="2134525"/>
            </a:xfrm>
          </p:grpSpPr>
          <p:sp>
            <p:nvSpPr>
              <p:cNvPr id="5547" name="Google Shape;5547;p71"/>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48" name="Google Shape;5548;p71"/>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49" name="Google Shape;5549;p71"/>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50" name="Google Shape;5550;p71"/>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51" name="Google Shape;5551;p71"/>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52" name="Google Shape;5552;p71"/>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53" name="Google Shape;5553;p71"/>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54" name="Google Shape;5554;p71"/>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55" name="Google Shape;5555;p71"/>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56" name="Google Shape;5556;p71"/>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57" name="Google Shape;5557;p71"/>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58" name="Google Shape;5558;p71"/>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559" name="Google Shape;5559;p71"/>
          <p:cNvGraphicFramePr/>
          <p:nvPr/>
        </p:nvGraphicFramePr>
        <p:xfrm>
          <a:off x="5935838" y="2130461"/>
          <a:ext cx="3000000" cy="3000000"/>
        </p:xfrm>
        <a:graphic>
          <a:graphicData uri="http://schemas.openxmlformats.org/drawingml/2006/table">
            <a:tbl>
              <a:tblPr>
                <a:noFill/>
                <a:tableStyleId>{933797C8-B1B5-4FDE-A654-A3BD6D00BD5E}</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60" name="Google Shape;5560;p71"/>
          <p:cNvGrpSpPr/>
          <p:nvPr/>
        </p:nvGrpSpPr>
        <p:grpSpPr>
          <a:xfrm>
            <a:off x="5935948" y="3189058"/>
            <a:ext cx="2496964" cy="1001454"/>
            <a:chOff x="1919611" y="789980"/>
            <a:chExt cx="1474179" cy="606868"/>
          </a:xfrm>
        </p:grpSpPr>
        <p:cxnSp>
          <p:nvCxnSpPr>
            <p:cNvPr id="5561" name="Google Shape;5561;p71"/>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62" name="Google Shape;5562;p71"/>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63" name="Google Shape;5563;p71"/>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64" name="Google Shape;5564;p71"/>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565" name="Google Shape;5565;p71"/>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566" name="Google Shape;5566;p71"/>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567" name="Google Shape;5567;p71"/>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568" name="Google Shape;5568;p71"/>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1"/>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1"/>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1"/>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1"/>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71"/>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1"/>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575" name="Google Shape;5575;p71"/>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576" name="Google Shape;5576;p71"/>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577" name="Google Shape;5577;p71"/>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71"/>
          <p:cNvGrpSpPr/>
          <p:nvPr/>
        </p:nvGrpSpPr>
        <p:grpSpPr>
          <a:xfrm>
            <a:off x="712562" y="998017"/>
            <a:ext cx="2394370" cy="976502"/>
            <a:chOff x="749309" y="1112739"/>
            <a:chExt cx="2371603" cy="976502"/>
          </a:xfrm>
        </p:grpSpPr>
        <p:sp>
          <p:nvSpPr>
            <p:cNvPr id="5579" name="Google Shape;5579;p71"/>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1"/>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1"/>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71"/>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1"/>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1"/>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71"/>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71"/>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71"/>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1"/>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1"/>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1"/>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1"/>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71"/>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1"/>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1"/>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1"/>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1"/>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71"/>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1"/>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1"/>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1"/>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71"/>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1"/>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1"/>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71"/>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1"/>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1"/>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71"/>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71"/>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1"/>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71"/>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611" name="Google Shape;5611;p71"/>
          <p:cNvGraphicFramePr/>
          <p:nvPr/>
        </p:nvGraphicFramePr>
        <p:xfrm>
          <a:off x="5935863" y="996311"/>
          <a:ext cx="3000000" cy="3000000"/>
        </p:xfrm>
        <a:graphic>
          <a:graphicData uri="http://schemas.openxmlformats.org/drawingml/2006/table">
            <a:tbl>
              <a:tblPr>
                <a:noFill/>
                <a:tableStyleId>{933797C8-B1B5-4FDE-A654-A3BD6D00BD5E}</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612" name="Google Shape;5612;p71"/>
          <p:cNvGraphicFramePr/>
          <p:nvPr/>
        </p:nvGraphicFramePr>
        <p:xfrm>
          <a:off x="3342575" y="2130461"/>
          <a:ext cx="3000000" cy="3000000"/>
        </p:xfrm>
        <a:graphic>
          <a:graphicData uri="http://schemas.openxmlformats.org/drawingml/2006/table">
            <a:tbl>
              <a:tblPr>
                <a:noFill/>
                <a:tableStyleId>{933797C8-B1B5-4FDE-A654-A3BD6D00BD5E}</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13" name="Google Shape;5613;p71"/>
          <p:cNvGrpSpPr/>
          <p:nvPr/>
        </p:nvGrpSpPr>
        <p:grpSpPr>
          <a:xfrm>
            <a:off x="4086505" y="2517104"/>
            <a:ext cx="1517436" cy="74460"/>
            <a:chOff x="3980086" y="2804397"/>
            <a:chExt cx="1227600" cy="66900"/>
          </a:xfrm>
        </p:grpSpPr>
        <p:sp>
          <p:nvSpPr>
            <p:cNvPr id="5614" name="Google Shape;5614;p7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6" name="Google Shape;5616;p71"/>
          <p:cNvGrpSpPr/>
          <p:nvPr/>
        </p:nvGrpSpPr>
        <p:grpSpPr>
          <a:xfrm>
            <a:off x="4711569" y="2809692"/>
            <a:ext cx="892956" cy="74460"/>
            <a:chOff x="3980086" y="2804397"/>
            <a:chExt cx="1227600" cy="66900"/>
          </a:xfrm>
        </p:grpSpPr>
        <p:sp>
          <p:nvSpPr>
            <p:cNvPr id="5617" name="Google Shape;5617;p71"/>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1"/>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9" name="Google Shape;5619;p71"/>
          <p:cNvGrpSpPr/>
          <p:nvPr/>
        </p:nvGrpSpPr>
        <p:grpSpPr>
          <a:xfrm>
            <a:off x="3344661" y="3168575"/>
            <a:ext cx="2363244" cy="1005943"/>
            <a:chOff x="3358415" y="3361302"/>
            <a:chExt cx="2363244" cy="1024695"/>
          </a:xfrm>
        </p:grpSpPr>
        <p:grpSp>
          <p:nvGrpSpPr>
            <p:cNvPr id="5620" name="Google Shape;5620;p71"/>
            <p:cNvGrpSpPr/>
            <p:nvPr/>
          </p:nvGrpSpPr>
          <p:grpSpPr>
            <a:xfrm>
              <a:off x="3358415" y="3361302"/>
              <a:ext cx="441300" cy="1024695"/>
              <a:chOff x="3358415" y="3361302"/>
              <a:chExt cx="441300" cy="1024695"/>
            </a:xfrm>
          </p:grpSpPr>
          <p:sp>
            <p:nvSpPr>
              <p:cNvPr id="5621" name="Google Shape;5621;p71"/>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1"/>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1"/>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1"/>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1"/>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1"/>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71"/>
            <p:cNvGrpSpPr/>
            <p:nvPr/>
          </p:nvGrpSpPr>
          <p:grpSpPr>
            <a:xfrm>
              <a:off x="3838901" y="3361302"/>
              <a:ext cx="441300" cy="1024695"/>
              <a:chOff x="3838901" y="3361302"/>
              <a:chExt cx="441300" cy="1024695"/>
            </a:xfrm>
          </p:grpSpPr>
          <p:sp>
            <p:nvSpPr>
              <p:cNvPr id="5628" name="Google Shape;5628;p71"/>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71"/>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71"/>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1"/>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1"/>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1"/>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4" name="Google Shape;5634;p71"/>
            <p:cNvGrpSpPr/>
            <p:nvPr/>
          </p:nvGrpSpPr>
          <p:grpSpPr>
            <a:xfrm>
              <a:off x="4319387" y="3361302"/>
              <a:ext cx="441300" cy="1024695"/>
              <a:chOff x="4319387" y="3361302"/>
              <a:chExt cx="441300" cy="1024695"/>
            </a:xfrm>
          </p:grpSpPr>
          <p:sp>
            <p:nvSpPr>
              <p:cNvPr id="5635" name="Google Shape;5635;p71"/>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1"/>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1"/>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1"/>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1"/>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1"/>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1" name="Google Shape;5641;p71"/>
            <p:cNvGrpSpPr/>
            <p:nvPr/>
          </p:nvGrpSpPr>
          <p:grpSpPr>
            <a:xfrm>
              <a:off x="4799873" y="3361302"/>
              <a:ext cx="441300" cy="1024695"/>
              <a:chOff x="4799873" y="3361302"/>
              <a:chExt cx="441300" cy="1024695"/>
            </a:xfrm>
          </p:grpSpPr>
          <p:sp>
            <p:nvSpPr>
              <p:cNvPr id="5642" name="Google Shape;5642;p71"/>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71"/>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1"/>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1"/>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1"/>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1"/>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71"/>
            <p:cNvGrpSpPr/>
            <p:nvPr/>
          </p:nvGrpSpPr>
          <p:grpSpPr>
            <a:xfrm>
              <a:off x="5280360" y="3361302"/>
              <a:ext cx="441300" cy="1024695"/>
              <a:chOff x="5280360" y="3361302"/>
              <a:chExt cx="441300" cy="1024695"/>
            </a:xfrm>
          </p:grpSpPr>
          <p:sp>
            <p:nvSpPr>
              <p:cNvPr id="5649" name="Google Shape;5649;p71"/>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1"/>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1"/>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1"/>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1"/>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1"/>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55" name="Google Shape;5655;p71"/>
          <p:cNvGraphicFramePr/>
          <p:nvPr/>
        </p:nvGraphicFramePr>
        <p:xfrm>
          <a:off x="711088" y="2130461"/>
          <a:ext cx="3000000" cy="3000000"/>
        </p:xfrm>
        <a:graphic>
          <a:graphicData uri="http://schemas.openxmlformats.org/drawingml/2006/table">
            <a:tbl>
              <a:tblPr>
                <a:noFill/>
                <a:tableStyleId>{933797C8-B1B5-4FDE-A654-A3BD6D00BD5E}</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56" name="Google Shape;5656;p71"/>
          <p:cNvGrpSpPr/>
          <p:nvPr/>
        </p:nvGrpSpPr>
        <p:grpSpPr>
          <a:xfrm>
            <a:off x="712613" y="3180186"/>
            <a:ext cx="2403614" cy="1005900"/>
            <a:chOff x="726450" y="3372825"/>
            <a:chExt cx="2403614" cy="1005900"/>
          </a:xfrm>
        </p:grpSpPr>
        <p:grpSp>
          <p:nvGrpSpPr>
            <p:cNvPr id="5657" name="Google Shape;5657;p71"/>
            <p:cNvGrpSpPr/>
            <p:nvPr/>
          </p:nvGrpSpPr>
          <p:grpSpPr>
            <a:xfrm>
              <a:off x="726450" y="3696000"/>
              <a:ext cx="2403614" cy="500898"/>
              <a:chOff x="726450" y="3696000"/>
              <a:chExt cx="2403614" cy="500898"/>
            </a:xfrm>
          </p:grpSpPr>
          <p:sp>
            <p:nvSpPr>
              <p:cNvPr id="5658" name="Google Shape;5658;p71"/>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59" name="Google Shape;5659;p71"/>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60" name="Google Shape;5660;p71"/>
            <p:cNvGrpSpPr/>
            <p:nvPr/>
          </p:nvGrpSpPr>
          <p:grpSpPr>
            <a:xfrm>
              <a:off x="1348050" y="3372825"/>
              <a:ext cx="1720425" cy="1005900"/>
              <a:chOff x="1348050" y="3372825"/>
              <a:chExt cx="1720425" cy="1005900"/>
            </a:xfrm>
          </p:grpSpPr>
          <p:sp>
            <p:nvSpPr>
              <p:cNvPr id="5661" name="Google Shape;5661;p71"/>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62" name="Google Shape;5662;p71"/>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63" name="Google Shape;5663;p71"/>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64" name="Google Shape;5664;p71"/>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65" name="Google Shape;5665;p71"/>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66" name="Google Shape;5666;p71"/>
            <p:cNvGrpSpPr/>
            <p:nvPr/>
          </p:nvGrpSpPr>
          <p:grpSpPr>
            <a:xfrm>
              <a:off x="1455707" y="3731058"/>
              <a:ext cx="1491150" cy="417657"/>
              <a:chOff x="1455707" y="3731058"/>
              <a:chExt cx="1491150" cy="417657"/>
            </a:xfrm>
          </p:grpSpPr>
          <p:grpSp>
            <p:nvGrpSpPr>
              <p:cNvPr id="5667" name="Google Shape;5667;p71"/>
              <p:cNvGrpSpPr/>
              <p:nvPr/>
            </p:nvGrpSpPr>
            <p:grpSpPr>
              <a:xfrm>
                <a:off x="1472938" y="3745828"/>
                <a:ext cx="72126" cy="53788"/>
                <a:chOff x="1472938" y="3745828"/>
                <a:chExt cx="72126" cy="53788"/>
              </a:xfrm>
            </p:grpSpPr>
            <p:sp>
              <p:nvSpPr>
                <p:cNvPr id="5668" name="Google Shape;5668;p71"/>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1"/>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71"/>
              <p:cNvGrpSpPr/>
              <p:nvPr/>
            </p:nvGrpSpPr>
            <p:grpSpPr>
              <a:xfrm>
                <a:off x="1819181" y="4089633"/>
                <a:ext cx="72126" cy="53788"/>
                <a:chOff x="1819181" y="4089633"/>
                <a:chExt cx="72126" cy="53788"/>
              </a:xfrm>
            </p:grpSpPr>
            <p:sp>
              <p:nvSpPr>
                <p:cNvPr id="5671" name="Google Shape;5671;p71"/>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1"/>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3" name="Google Shape;5673;p71"/>
              <p:cNvGrpSpPr/>
              <p:nvPr/>
            </p:nvGrpSpPr>
            <p:grpSpPr>
              <a:xfrm>
                <a:off x="1455707" y="4084171"/>
                <a:ext cx="64321" cy="64544"/>
                <a:chOff x="1455707" y="4084171"/>
                <a:chExt cx="64321" cy="64544"/>
              </a:xfrm>
            </p:grpSpPr>
            <p:sp>
              <p:nvSpPr>
                <p:cNvPr id="5674" name="Google Shape;5674;p71"/>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1"/>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6" name="Google Shape;5676;p71"/>
              <p:cNvGrpSpPr/>
              <p:nvPr/>
            </p:nvGrpSpPr>
            <p:grpSpPr>
              <a:xfrm>
                <a:off x="1818610" y="3731058"/>
                <a:ext cx="64321" cy="64544"/>
                <a:chOff x="1818610" y="3731058"/>
                <a:chExt cx="64321" cy="64544"/>
              </a:xfrm>
            </p:grpSpPr>
            <p:sp>
              <p:nvSpPr>
                <p:cNvPr id="5677" name="Google Shape;5677;p71"/>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1"/>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71"/>
              <p:cNvGrpSpPr/>
              <p:nvPr/>
            </p:nvGrpSpPr>
            <p:grpSpPr>
              <a:xfrm>
                <a:off x="2172491" y="4089633"/>
                <a:ext cx="72126" cy="53788"/>
                <a:chOff x="2172491" y="4089633"/>
                <a:chExt cx="72126" cy="53788"/>
              </a:xfrm>
            </p:grpSpPr>
            <p:sp>
              <p:nvSpPr>
                <p:cNvPr id="5680" name="Google Shape;5680;p71"/>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1"/>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71"/>
              <p:cNvGrpSpPr/>
              <p:nvPr/>
            </p:nvGrpSpPr>
            <p:grpSpPr>
              <a:xfrm>
                <a:off x="2171920" y="3731058"/>
                <a:ext cx="64321" cy="64544"/>
                <a:chOff x="2171920" y="3731058"/>
                <a:chExt cx="64321" cy="64544"/>
              </a:xfrm>
            </p:grpSpPr>
            <p:sp>
              <p:nvSpPr>
                <p:cNvPr id="5683" name="Google Shape;5683;p71"/>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1"/>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5" name="Google Shape;5685;p71"/>
              <p:cNvGrpSpPr/>
              <p:nvPr/>
            </p:nvGrpSpPr>
            <p:grpSpPr>
              <a:xfrm>
                <a:off x="2874730" y="3745828"/>
                <a:ext cx="72126" cy="53788"/>
                <a:chOff x="2874730" y="3745828"/>
                <a:chExt cx="72126" cy="53788"/>
              </a:xfrm>
            </p:grpSpPr>
            <p:sp>
              <p:nvSpPr>
                <p:cNvPr id="5686" name="Google Shape;5686;p71"/>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1"/>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8" name="Google Shape;5688;p71"/>
              <p:cNvGrpSpPr/>
              <p:nvPr/>
            </p:nvGrpSpPr>
            <p:grpSpPr>
              <a:xfrm>
                <a:off x="2878589" y="4081481"/>
                <a:ext cx="64321" cy="64544"/>
                <a:chOff x="2878589" y="4081481"/>
                <a:chExt cx="64321" cy="64544"/>
              </a:xfrm>
            </p:grpSpPr>
            <p:sp>
              <p:nvSpPr>
                <p:cNvPr id="5689" name="Google Shape;5689;p71"/>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1"/>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1"/>
              <p:cNvGrpSpPr/>
              <p:nvPr/>
            </p:nvGrpSpPr>
            <p:grpSpPr>
              <a:xfrm>
                <a:off x="2525796" y="4089633"/>
                <a:ext cx="72126" cy="53788"/>
                <a:chOff x="2525796" y="4089633"/>
                <a:chExt cx="72126" cy="53788"/>
              </a:xfrm>
            </p:grpSpPr>
            <p:sp>
              <p:nvSpPr>
                <p:cNvPr id="5692" name="Google Shape;5692;p71"/>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1"/>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4" name="Google Shape;5694;p71"/>
              <p:cNvGrpSpPr/>
              <p:nvPr/>
            </p:nvGrpSpPr>
            <p:grpSpPr>
              <a:xfrm>
                <a:off x="2525225" y="3731058"/>
                <a:ext cx="64321" cy="64544"/>
                <a:chOff x="2525225" y="3731058"/>
                <a:chExt cx="64321" cy="64544"/>
              </a:xfrm>
            </p:grpSpPr>
            <p:sp>
              <p:nvSpPr>
                <p:cNvPr id="5695" name="Google Shape;5695;p71"/>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1"/>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0" name="Shape 5700"/>
        <p:cNvGrpSpPr/>
        <p:nvPr/>
      </p:nvGrpSpPr>
      <p:grpSpPr>
        <a:xfrm>
          <a:off x="0" y="0"/>
          <a:ext cx="0" cy="0"/>
          <a:chOff x="0" y="0"/>
          <a:chExt cx="0" cy="0"/>
        </a:xfrm>
      </p:grpSpPr>
      <p:grpSp>
        <p:nvGrpSpPr>
          <p:cNvPr id="5701" name="Google Shape;5701;p72"/>
          <p:cNvGrpSpPr/>
          <p:nvPr/>
        </p:nvGrpSpPr>
        <p:grpSpPr>
          <a:xfrm>
            <a:off x="5780153" y="1859606"/>
            <a:ext cx="671400" cy="674856"/>
            <a:chOff x="5780148" y="1859605"/>
            <a:chExt cx="671400" cy="674856"/>
          </a:xfrm>
        </p:grpSpPr>
        <p:sp>
          <p:nvSpPr>
            <p:cNvPr id="5702" name="Google Shape;5702;p72"/>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2"/>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2"/>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2"/>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72"/>
          <p:cNvGrpSpPr/>
          <p:nvPr/>
        </p:nvGrpSpPr>
        <p:grpSpPr>
          <a:xfrm>
            <a:off x="716996" y="971307"/>
            <a:ext cx="845921" cy="690752"/>
            <a:chOff x="732428" y="1198513"/>
            <a:chExt cx="845921" cy="690752"/>
          </a:xfrm>
        </p:grpSpPr>
        <p:grpSp>
          <p:nvGrpSpPr>
            <p:cNvPr id="5707" name="Google Shape;5707;p72"/>
            <p:cNvGrpSpPr/>
            <p:nvPr/>
          </p:nvGrpSpPr>
          <p:grpSpPr>
            <a:xfrm>
              <a:off x="823030" y="1198513"/>
              <a:ext cx="755319" cy="690752"/>
              <a:chOff x="823030" y="1198513"/>
              <a:chExt cx="755319" cy="690752"/>
            </a:xfrm>
          </p:grpSpPr>
          <p:sp>
            <p:nvSpPr>
              <p:cNvPr id="5708" name="Google Shape;5708;p72"/>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2"/>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72"/>
            <p:cNvGrpSpPr/>
            <p:nvPr/>
          </p:nvGrpSpPr>
          <p:grpSpPr>
            <a:xfrm>
              <a:off x="732428" y="1239937"/>
              <a:ext cx="739912" cy="607886"/>
              <a:chOff x="732428" y="1239937"/>
              <a:chExt cx="739912" cy="607886"/>
            </a:xfrm>
          </p:grpSpPr>
          <p:sp>
            <p:nvSpPr>
              <p:cNvPr id="5711" name="Google Shape;5711;p72"/>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2"/>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72"/>
            <p:cNvGrpSpPr/>
            <p:nvPr/>
          </p:nvGrpSpPr>
          <p:grpSpPr>
            <a:xfrm>
              <a:off x="732428" y="1277018"/>
              <a:ext cx="702832" cy="533758"/>
              <a:chOff x="732428" y="1277018"/>
              <a:chExt cx="702832" cy="533758"/>
            </a:xfrm>
          </p:grpSpPr>
          <p:sp>
            <p:nvSpPr>
              <p:cNvPr id="5714" name="Google Shape;5714;p72"/>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2"/>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6" name="Google Shape;5716;p72"/>
            <p:cNvGrpSpPr/>
            <p:nvPr/>
          </p:nvGrpSpPr>
          <p:grpSpPr>
            <a:xfrm>
              <a:off x="931170" y="1306653"/>
              <a:ext cx="647179" cy="474455"/>
              <a:chOff x="931170" y="1306653"/>
              <a:chExt cx="647179" cy="474455"/>
            </a:xfrm>
          </p:grpSpPr>
          <p:sp>
            <p:nvSpPr>
              <p:cNvPr id="5717" name="Google Shape;5717;p72"/>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2"/>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9" name="Google Shape;5719;p72"/>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0" name="Google Shape;5720;p72"/>
          <p:cNvGrpSpPr/>
          <p:nvPr/>
        </p:nvGrpSpPr>
        <p:grpSpPr>
          <a:xfrm>
            <a:off x="3948605" y="971313"/>
            <a:ext cx="634656" cy="699982"/>
            <a:chOff x="5985650" y="2860025"/>
            <a:chExt cx="1396075" cy="1539775"/>
          </a:xfrm>
        </p:grpSpPr>
        <p:sp>
          <p:nvSpPr>
            <p:cNvPr id="5721" name="Google Shape;5721;p72"/>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2"/>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2"/>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2"/>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2"/>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2"/>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2"/>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2"/>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2"/>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2"/>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2"/>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2"/>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2"/>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2"/>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2"/>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2"/>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2"/>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2"/>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2"/>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2"/>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2"/>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72"/>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72"/>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2"/>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2"/>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2"/>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2"/>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2"/>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2"/>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2"/>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2"/>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2"/>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72"/>
          <p:cNvGrpSpPr/>
          <p:nvPr/>
        </p:nvGrpSpPr>
        <p:grpSpPr>
          <a:xfrm>
            <a:off x="4704254" y="971307"/>
            <a:ext cx="725845" cy="699975"/>
            <a:chOff x="4249973" y="1201875"/>
            <a:chExt cx="1958568" cy="1888762"/>
          </a:xfrm>
        </p:grpSpPr>
        <p:sp>
          <p:nvSpPr>
            <p:cNvPr id="5754" name="Google Shape;5754;p72"/>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5" name="Google Shape;5755;p72"/>
            <p:cNvGrpSpPr/>
            <p:nvPr/>
          </p:nvGrpSpPr>
          <p:grpSpPr>
            <a:xfrm>
              <a:off x="5853086" y="1789142"/>
              <a:ext cx="355454" cy="1048099"/>
              <a:chOff x="5576108" y="2016725"/>
              <a:chExt cx="565200" cy="1666560"/>
            </a:xfrm>
          </p:grpSpPr>
          <p:sp>
            <p:nvSpPr>
              <p:cNvPr id="5756" name="Google Shape;5756;p72"/>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57" name="Google Shape;5757;p72"/>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72"/>
            <p:cNvGrpSpPr/>
            <p:nvPr/>
          </p:nvGrpSpPr>
          <p:grpSpPr>
            <a:xfrm>
              <a:off x="4869455" y="2691676"/>
              <a:ext cx="1013897" cy="398961"/>
              <a:chOff x="4012057" y="3451825"/>
              <a:chExt cx="1612175" cy="634379"/>
            </a:xfrm>
          </p:grpSpPr>
          <p:sp>
            <p:nvSpPr>
              <p:cNvPr id="5759" name="Google Shape;5759;p72"/>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60" name="Google Shape;5760;p72"/>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72"/>
            <p:cNvGrpSpPr/>
            <p:nvPr/>
          </p:nvGrpSpPr>
          <p:grpSpPr>
            <a:xfrm>
              <a:off x="4276937" y="2155961"/>
              <a:ext cx="651965" cy="891358"/>
              <a:chOff x="3069908" y="2599997"/>
              <a:chExt cx="1036675" cy="1417328"/>
            </a:xfrm>
          </p:grpSpPr>
          <p:sp>
            <p:nvSpPr>
              <p:cNvPr id="5762" name="Google Shape;5762;p72"/>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63" name="Google Shape;5763;p72"/>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72"/>
            <p:cNvGrpSpPr/>
            <p:nvPr/>
          </p:nvGrpSpPr>
          <p:grpSpPr>
            <a:xfrm>
              <a:off x="5054918" y="1201875"/>
              <a:ext cx="999548" cy="602711"/>
              <a:chOff x="4306958" y="1082925"/>
              <a:chExt cx="1589359" cy="958358"/>
            </a:xfrm>
          </p:grpSpPr>
          <p:sp>
            <p:nvSpPr>
              <p:cNvPr id="5765" name="Google Shape;5765;p72"/>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66" name="Google Shape;5766;p72"/>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7" name="Google Shape;5767;p72"/>
            <p:cNvGrpSpPr/>
            <p:nvPr/>
          </p:nvGrpSpPr>
          <p:grpSpPr>
            <a:xfrm>
              <a:off x="4249973" y="1303451"/>
              <a:ext cx="799317" cy="841334"/>
              <a:chOff x="3027033" y="1244439"/>
              <a:chExt cx="1270977" cy="1337786"/>
            </a:xfrm>
          </p:grpSpPr>
          <p:sp>
            <p:nvSpPr>
              <p:cNvPr id="5768" name="Google Shape;5768;p72"/>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69" name="Google Shape;5769;p72"/>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0" name="Google Shape;5770;p72"/>
          <p:cNvGrpSpPr/>
          <p:nvPr/>
        </p:nvGrpSpPr>
        <p:grpSpPr>
          <a:xfrm>
            <a:off x="4057119" y="1858087"/>
            <a:ext cx="750769" cy="683784"/>
            <a:chOff x="4204684" y="2104422"/>
            <a:chExt cx="699822" cy="637382"/>
          </a:xfrm>
        </p:grpSpPr>
        <p:grpSp>
          <p:nvGrpSpPr>
            <p:cNvPr id="5771" name="Google Shape;5771;p72"/>
            <p:cNvGrpSpPr/>
            <p:nvPr/>
          </p:nvGrpSpPr>
          <p:grpSpPr>
            <a:xfrm>
              <a:off x="4204684" y="2430067"/>
              <a:ext cx="342957" cy="311738"/>
              <a:chOff x="4204684" y="2430067"/>
              <a:chExt cx="342957" cy="311738"/>
            </a:xfrm>
          </p:grpSpPr>
          <p:sp>
            <p:nvSpPr>
              <p:cNvPr id="5772" name="Google Shape;5772;p72"/>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2"/>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4" name="Google Shape;5774;p72"/>
            <p:cNvGrpSpPr/>
            <p:nvPr/>
          </p:nvGrpSpPr>
          <p:grpSpPr>
            <a:xfrm>
              <a:off x="4561586" y="2430067"/>
              <a:ext cx="342920" cy="311738"/>
              <a:chOff x="4561586" y="2430067"/>
              <a:chExt cx="342920" cy="311738"/>
            </a:xfrm>
          </p:grpSpPr>
          <p:sp>
            <p:nvSpPr>
              <p:cNvPr id="5775" name="Google Shape;5775;p72"/>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2"/>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72"/>
            <p:cNvGrpSpPr/>
            <p:nvPr/>
          </p:nvGrpSpPr>
          <p:grpSpPr>
            <a:xfrm>
              <a:off x="4561586" y="2104422"/>
              <a:ext cx="342920" cy="311738"/>
              <a:chOff x="4561586" y="2104422"/>
              <a:chExt cx="342920" cy="311738"/>
            </a:xfrm>
          </p:grpSpPr>
          <p:sp>
            <p:nvSpPr>
              <p:cNvPr id="5778" name="Google Shape;5778;p72"/>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2"/>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72"/>
            <p:cNvGrpSpPr/>
            <p:nvPr/>
          </p:nvGrpSpPr>
          <p:grpSpPr>
            <a:xfrm>
              <a:off x="4204684" y="2104422"/>
              <a:ext cx="342957" cy="311664"/>
              <a:chOff x="4204684" y="2104422"/>
              <a:chExt cx="342957" cy="311664"/>
            </a:xfrm>
          </p:grpSpPr>
          <p:sp>
            <p:nvSpPr>
              <p:cNvPr id="5781" name="Google Shape;5781;p72"/>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2"/>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3" name="Google Shape;5783;p72"/>
          <p:cNvGrpSpPr/>
          <p:nvPr/>
        </p:nvGrpSpPr>
        <p:grpSpPr>
          <a:xfrm>
            <a:off x="5521552" y="971301"/>
            <a:ext cx="660591" cy="688867"/>
            <a:chOff x="5830645" y="1267368"/>
            <a:chExt cx="530340" cy="553040"/>
          </a:xfrm>
        </p:grpSpPr>
        <p:sp>
          <p:nvSpPr>
            <p:cNvPr id="5784" name="Google Shape;5784;p72"/>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5" name="Google Shape;5785;p72"/>
            <p:cNvGrpSpPr/>
            <p:nvPr/>
          </p:nvGrpSpPr>
          <p:grpSpPr>
            <a:xfrm>
              <a:off x="5830645" y="1267368"/>
              <a:ext cx="259743" cy="269909"/>
              <a:chOff x="5830645" y="1267368"/>
              <a:chExt cx="259743" cy="269909"/>
            </a:xfrm>
          </p:grpSpPr>
          <p:sp>
            <p:nvSpPr>
              <p:cNvPr id="5786" name="Google Shape;5786;p72"/>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2"/>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72"/>
            <p:cNvGrpSpPr/>
            <p:nvPr/>
          </p:nvGrpSpPr>
          <p:grpSpPr>
            <a:xfrm>
              <a:off x="6101293" y="1267368"/>
              <a:ext cx="259692" cy="269909"/>
              <a:chOff x="6101293" y="1267368"/>
              <a:chExt cx="259692" cy="269909"/>
            </a:xfrm>
          </p:grpSpPr>
          <p:sp>
            <p:nvSpPr>
              <p:cNvPr id="5789" name="Google Shape;5789;p72"/>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2"/>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72"/>
            <p:cNvGrpSpPr/>
            <p:nvPr/>
          </p:nvGrpSpPr>
          <p:grpSpPr>
            <a:xfrm>
              <a:off x="5830645" y="1550500"/>
              <a:ext cx="259692" cy="269909"/>
              <a:chOff x="5830645" y="1550500"/>
              <a:chExt cx="259692" cy="269909"/>
            </a:xfrm>
          </p:grpSpPr>
          <p:sp>
            <p:nvSpPr>
              <p:cNvPr id="5792" name="Google Shape;5792;p72"/>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2"/>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72"/>
            <p:cNvGrpSpPr/>
            <p:nvPr/>
          </p:nvGrpSpPr>
          <p:grpSpPr>
            <a:xfrm>
              <a:off x="6101293" y="1550500"/>
              <a:ext cx="259692" cy="269909"/>
              <a:chOff x="6101293" y="1550500"/>
              <a:chExt cx="259692" cy="269909"/>
            </a:xfrm>
          </p:grpSpPr>
          <p:sp>
            <p:nvSpPr>
              <p:cNvPr id="5795" name="Google Shape;5795;p72"/>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2"/>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97" name="Google Shape;5797;p72"/>
          <p:cNvGrpSpPr/>
          <p:nvPr/>
        </p:nvGrpSpPr>
        <p:grpSpPr>
          <a:xfrm>
            <a:off x="723705" y="1861761"/>
            <a:ext cx="697154" cy="679574"/>
            <a:chOff x="2679875" y="2361475"/>
            <a:chExt cx="780425" cy="760575"/>
          </a:xfrm>
        </p:grpSpPr>
        <p:sp>
          <p:nvSpPr>
            <p:cNvPr id="5798" name="Google Shape;5798;p72"/>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2"/>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2"/>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72"/>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2"/>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2"/>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4" name="Google Shape;5804;p72"/>
          <p:cNvGrpSpPr/>
          <p:nvPr/>
        </p:nvGrpSpPr>
        <p:grpSpPr>
          <a:xfrm>
            <a:off x="3122864" y="971353"/>
            <a:ext cx="735829" cy="684547"/>
            <a:chOff x="3351965" y="1148808"/>
            <a:chExt cx="750770" cy="698375"/>
          </a:xfrm>
        </p:grpSpPr>
        <p:grpSp>
          <p:nvGrpSpPr>
            <p:cNvPr id="5805" name="Google Shape;5805;p72"/>
            <p:cNvGrpSpPr/>
            <p:nvPr/>
          </p:nvGrpSpPr>
          <p:grpSpPr>
            <a:xfrm>
              <a:off x="3586796" y="1148808"/>
              <a:ext cx="294857" cy="286830"/>
              <a:chOff x="3750225" y="1774000"/>
              <a:chExt cx="149575" cy="145525"/>
            </a:xfrm>
          </p:grpSpPr>
          <p:sp>
            <p:nvSpPr>
              <p:cNvPr id="5806" name="Google Shape;5806;p72"/>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72"/>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8" name="Google Shape;5808;p72"/>
            <p:cNvGrpSpPr/>
            <p:nvPr/>
          </p:nvGrpSpPr>
          <p:grpSpPr>
            <a:xfrm>
              <a:off x="3779245" y="1375768"/>
              <a:ext cx="323490" cy="286978"/>
              <a:chOff x="3847850" y="1889150"/>
              <a:chExt cx="164100" cy="145600"/>
            </a:xfrm>
          </p:grpSpPr>
          <p:sp>
            <p:nvSpPr>
              <p:cNvPr id="5809" name="Google Shape;5809;p72"/>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2"/>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72"/>
            <p:cNvGrpSpPr/>
            <p:nvPr/>
          </p:nvGrpSpPr>
          <p:grpSpPr>
            <a:xfrm>
              <a:off x="3351965" y="1330435"/>
              <a:ext cx="295449" cy="285401"/>
              <a:chOff x="3631100" y="1866150"/>
              <a:chExt cx="149875" cy="144800"/>
            </a:xfrm>
          </p:grpSpPr>
          <p:sp>
            <p:nvSpPr>
              <p:cNvPr id="5812" name="Google Shape;5812;p72"/>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72"/>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4" name="Google Shape;5814;p72"/>
            <p:cNvGrpSpPr/>
            <p:nvPr/>
          </p:nvGrpSpPr>
          <p:grpSpPr>
            <a:xfrm>
              <a:off x="3548208" y="1560352"/>
              <a:ext cx="294808" cy="286830"/>
              <a:chOff x="3730650" y="1982800"/>
              <a:chExt cx="149550" cy="145525"/>
            </a:xfrm>
          </p:grpSpPr>
          <p:sp>
            <p:nvSpPr>
              <p:cNvPr id="5815" name="Google Shape;5815;p72"/>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2"/>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17" name="Google Shape;5817;p72"/>
          <p:cNvGrpSpPr/>
          <p:nvPr/>
        </p:nvGrpSpPr>
        <p:grpSpPr>
          <a:xfrm>
            <a:off x="7624517" y="971307"/>
            <a:ext cx="804565" cy="677795"/>
            <a:chOff x="7636443" y="1204988"/>
            <a:chExt cx="804565" cy="677795"/>
          </a:xfrm>
        </p:grpSpPr>
        <p:grpSp>
          <p:nvGrpSpPr>
            <p:cNvPr id="5818" name="Google Shape;5818;p72"/>
            <p:cNvGrpSpPr/>
            <p:nvPr/>
          </p:nvGrpSpPr>
          <p:grpSpPr>
            <a:xfrm>
              <a:off x="7636443" y="1509705"/>
              <a:ext cx="804565" cy="373078"/>
              <a:chOff x="7636443" y="1509705"/>
              <a:chExt cx="804565" cy="373078"/>
            </a:xfrm>
          </p:grpSpPr>
          <p:sp>
            <p:nvSpPr>
              <p:cNvPr id="5819" name="Google Shape;5819;p72"/>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2"/>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1" name="Google Shape;5821;p72"/>
            <p:cNvGrpSpPr/>
            <p:nvPr/>
          </p:nvGrpSpPr>
          <p:grpSpPr>
            <a:xfrm>
              <a:off x="7636443" y="1408133"/>
              <a:ext cx="804565" cy="373078"/>
              <a:chOff x="7636443" y="1408133"/>
              <a:chExt cx="804565" cy="373078"/>
            </a:xfrm>
          </p:grpSpPr>
          <p:sp>
            <p:nvSpPr>
              <p:cNvPr id="5822" name="Google Shape;5822;p72"/>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72"/>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72"/>
            <p:cNvGrpSpPr/>
            <p:nvPr/>
          </p:nvGrpSpPr>
          <p:grpSpPr>
            <a:xfrm>
              <a:off x="7636443" y="1306560"/>
              <a:ext cx="804565" cy="373078"/>
              <a:chOff x="7636443" y="1306560"/>
              <a:chExt cx="804565" cy="373078"/>
            </a:xfrm>
          </p:grpSpPr>
          <p:sp>
            <p:nvSpPr>
              <p:cNvPr id="5825" name="Google Shape;5825;p72"/>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2"/>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7" name="Google Shape;5827;p72"/>
            <p:cNvGrpSpPr/>
            <p:nvPr/>
          </p:nvGrpSpPr>
          <p:grpSpPr>
            <a:xfrm>
              <a:off x="7636443" y="1204988"/>
              <a:ext cx="804565" cy="373078"/>
              <a:chOff x="7636443" y="1204988"/>
              <a:chExt cx="804565" cy="373078"/>
            </a:xfrm>
          </p:grpSpPr>
          <p:sp>
            <p:nvSpPr>
              <p:cNvPr id="5828" name="Google Shape;5828;p72"/>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2"/>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0" name="Google Shape;5830;p72"/>
          <p:cNvGrpSpPr/>
          <p:nvPr/>
        </p:nvGrpSpPr>
        <p:grpSpPr>
          <a:xfrm>
            <a:off x="4963363" y="1878721"/>
            <a:ext cx="661339" cy="661188"/>
            <a:chOff x="3990000" y="975400"/>
            <a:chExt cx="3934200" cy="3933300"/>
          </a:xfrm>
        </p:grpSpPr>
        <p:sp>
          <p:nvSpPr>
            <p:cNvPr id="5831" name="Google Shape;5831;p72"/>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2"/>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72"/>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2"/>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72"/>
          <p:cNvGrpSpPr/>
          <p:nvPr/>
        </p:nvGrpSpPr>
        <p:grpSpPr>
          <a:xfrm>
            <a:off x="6607011" y="1857359"/>
            <a:ext cx="868881" cy="684241"/>
            <a:chOff x="6598259" y="2078634"/>
            <a:chExt cx="868881" cy="684241"/>
          </a:xfrm>
        </p:grpSpPr>
        <p:sp>
          <p:nvSpPr>
            <p:cNvPr id="5836" name="Google Shape;5836;p72"/>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2"/>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2"/>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72"/>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72"/>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72"/>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2" name="Google Shape;5842;p72"/>
            <p:cNvGrpSpPr/>
            <p:nvPr/>
          </p:nvGrpSpPr>
          <p:grpSpPr>
            <a:xfrm>
              <a:off x="6808175" y="2078634"/>
              <a:ext cx="452229" cy="684241"/>
              <a:chOff x="6808175" y="2078634"/>
              <a:chExt cx="452229" cy="684241"/>
            </a:xfrm>
          </p:grpSpPr>
          <p:sp>
            <p:nvSpPr>
              <p:cNvPr id="5843" name="Google Shape;5843;p72"/>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2"/>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2"/>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2"/>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2"/>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2"/>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9" name="Google Shape;5849;p72"/>
              <p:cNvGrpSpPr/>
              <p:nvPr/>
            </p:nvGrpSpPr>
            <p:grpSpPr>
              <a:xfrm>
                <a:off x="6821586" y="2078634"/>
                <a:ext cx="426871" cy="684241"/>
                <a:chOff x="6821586" y="2078634"/>
                <a:chExt cx="426871" cy="684241"/>
              </a:xfrm>
            </p:grpSpPr>
            <p:grpSp>
              <p:nvGrpSpPr>
                <p:cNvPr id="5850" name="Google Shape;5850;p72"/>
                <p:cNvGrpSpPr/>
                <p:nvPr/>
              </p:nvGrpSpPr>
              <p:grpSpPr>
                <a:xfrm>
                  <a:off x="6821586" y="2078634"/>
                  <a:ext cx="426871" cy="684241"/>
                  <a:chOff x="6821586" y="2078634"/>
                  <a:chExt cx="426871" cy="684241"/>
                </a:xfrm>
              </p:grpSpPr>
              <p:sp>
                <p:nvSpPr>
                  <p:cNvPr id="5851" name="Google Shape;5851;p72"/>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2"/>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2"/>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2"/>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72"/>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2"/>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2"/>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72"/>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72"/>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2"/>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2"/>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2"/>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72"/>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72"/>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2"/>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2"/>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2"/>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2"/>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2"/>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0" name="Google Shape;5870;p72"/>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2"/>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2"/>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2"/>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2"/>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72"/>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76" name="Google Shape;5876;p72"/>
          <p:cNvGrpSpPr/>
          <p:nvPr/>
        </p:nvGrpSpPr>
        <p:grpSpPr>
          <a:xfrm>
            <a:off x="716994" y="3531369"/>
            <a:ext cx="1340789" cy="640830"/>
            <a:chOff x="238125" y="1151100"/>
            <a:chExt cx="7139450" cy="3412300"/>
          </a:xfrm>
        </p:grpSpPr>
        <p:sp>
          <p:nvSpPr>
            <p:cNvPr id="5877" name="Google Shape;5877;p72"/>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2"/>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2"/>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2"/>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2"/>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2"/>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2"/>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2"/>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2"/>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2"/>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2"/>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2"/>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72"/>
          <p:cNvGrpSpPr/>
          <p:nvPr/>
        </p:nvGrpSpPr>
        <p:grpSpPr>
          <a:xfrm>
            <a:off x="5584217" y="2734650"/>
            <a:ext cx="985357" cy="585764"/>
            <a:chOff x="5145061" y="2881789"/>
            <a:chExt cx="1107641" cy="658458"/>
          </a:xfrm>
        </p:grpSpPr>
        <p:grpSp>
          <p:nvGrpSpPr>
            <p:cNvPr id="5890" name="Google Shape;5890;p72"/>
            <p:cNvGrpSpPr/>
            <p:nvPr/>
          </p:nvGrpSpPr>
          <p:grpSpPr>
            <a:xfrm>
              <a:off x="5722989" y="3244587"/>
              <a:ext cx="529713" cy="295659"/>
              <a:chOff x="5722989" y="3244587"/>
              <a:chExt cx="529713" cy="295659"/>
            </a:xfrm>
          </p:grpSpPr>
          <p:sp>
            <p:nvSpPr>
              <p:cNvPr id="5891" name="Google Shape;5891;p72"/>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92" name="Google Shape;5892;p72"/>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93" name="Google Shape;5893;p72"/>
            <p:cNvGrpSpPr/>
            <p:nvPr/>
          </p:nvGrpSpPr>
          <p:grpSpPr>
            <a:xfrm>
              <a:off x="5145061" y="3244587"/>
              <a:ext cx="536807" cy="295659"/>
              <a:chOff x="5145061" y="3244587"/>
              <a:chExt cx="536807" cy="295659"/>
            </a:xfrm>
          </p:grpSpPr>
          <p:sp>
            <p:nvSpPr>
              <p:cNvPr id="5894" name="Google Shape;5894;p72"/>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95" name="Google Shape;5895;p72"/>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96" name="Google Shape;5896;p72"/>
            <p:cNvGrpSpPr/>
            <p:nvPr/>
          </p:nvGrpSpPr>
          <p:grpSpPr>
            <a:xfrm>
              <a:off x="5341327" y="2898245"/>
              <a:ext cx="532309" cy="614891"/>
              <a:chOff x="5341327" y="2898245"/>
              <a:chExt cx="532309" cy="614891"/>
            </a:xfrm>
          </p:grpSpPr>
          <p:sp>
            <p:nvSpPr>
              <p:cNvPr id="5897" name="Google Shape;5897;p72"/>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98" name="Google Shape;5898;p72"/>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99" name="Google Shape;5899;p72"/>
            <p:cNvGrpSpPr/>
            <p:nvPr/>
          </p:nvGrpSpPr>
          <p:grpSpPr>
            <a:xfrm>
              <a:off x="5532290" y="2881789"/>
              <a:ext cx="620516" cy="305456"/>
              <a:chOff x="5532290" y="2881789"/>
              <a:chExt cx="620516" cy="305456"/>
            </a:xfrm>
          </p:grpSpPr>
          <p:sp>
            <p:nvSpPr>
              <p:cNvPr id="5900" name="Google Shape;5900;p72"/>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901" name="Google Shape;5901;p72"/>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902" name="Google Shape;5902;p72"/>
          <p:cNvGrpSpPr/>
          <p:nvPr/>
        </p:nvGrpSpPr>
        <p:grpSpPr>
          <a:xfrm>
            <a:off x="8163140" y="3526708"/>
            <a:ext cx="269068" cy="645491"/>
            <a:chOff x="7026852" y="3311869"/>
            <a:chExt cx="434331" cy="1041954"/>
          </a:xfrm>
        </p:grpSpPr>
        <p:sp>
          <p:nvSpPr>
            <p:cNvPr id="5903" name="Google Shape;5903;p72"/>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2"/>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2"/>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6" name="Google Shape;5906;p72"/>
          <p:cNvGrpSpPr/>
          <p:nvPr/>
        </p:nvGrpSpPr>
        <p:grpSpPr>
          <a:xfrm>
            <a:off x="6179721" y="3565945"/>
            <a:ext cx="293882" cy="293836"/>
            <a:chOff x="4873519" y="3311869"/>
            <a:chExt cx="499374" cy="499296"/>
          </a:xfrm>
        </p:grpSpPr>
        <p:sp>
          <p:nvSpPr>
            <p:cNvPr id="5907" name="Google Shape;5907;p72"/>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2"/>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9" name="Google Shape;5909;p72"/>
          <p:cNvGrpSpPr/>
          <p:nvPr/>
        </p:nvGrpSpPr>
        <p:grpSpPr>
          <a:xfrm>
            <a:off x="6179721" y="3878317"/>
            <a:ext cx="293882" cy="293882"/>
            <a:chOff x="4873519" y="3875839"/>
            <a:chExt cx="499374" cy="499374"/>
          </a:xfrm>
        </p:grpSpPr>
        <p:sp>
          <p:nvSpPr>
            <p:cNvPr id="5910" name="Google Shape;5910;p72"/>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2"/>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2"/>
          <p:cNvGrpSpPr/>
          <p:nvPr/>
        </p:nvGrpSpPr>
        <p:grpSpPr>
          <a:xfrm>
            <a:off x="2410248" y="1850269"/>
            <a:ext cx="698104" cy="698208"/>
            <a:chOff x="2565073" y="2075876"/>
            <a:chExt cx="672482" cy="672518"/>
          </a:xfrm>
        </p:grpSpPr>
        <p:sp>
          <p:nvSpPr>
            <p:cNvPr id="5913" name="Google Shape;5913;p72"/>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2"/>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2"/>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2"/>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2"/>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2"/>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72"/>
          <p:cNvGrpSpPr/>
          <p:nvPr/>
        </p:nvGrpSpPr>
        <p:grpSpPr>
          <a:xfrm>
            <a:off x="5633660" y="3534870"/>
            <a:ext cx="438354" cy="637329"/>
            <a:chOff x="1697726" y="3244179"/>
            <a:chExt cx="788124" cy="1146069"/>
          </a:xfrm>
        </p:grpSpPr>
        <p:sp>
          <p:nvSpPr>
            <p:cNvPr id="5920" name="Google Shape;5920;p72"/>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2"/>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2" name="Google Shape;5922;p72"/>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3" name="Google Shape;5923;p72"/>
          <p:cNvGrpSpPr/>
          <p:nvPr/>
        </p:nvGrpSpPr>
        <p:grpSpPr>
          <a:xfrm>
            <a:off x="7634874" y="1863232"/>
            <a:ext cx="799565" cy="670282"/>
            <a:chOff x="7617850" y="2063282"/>
            <a:chExt cx="799565" cy="670282"/>
          </a:xfrm>
        </p:grpSpPr>
        <p:cxnSp>
          <p:nvCxnSpPr>
            <p:cNvPr id="5924" name="Google Shape;5924;p72"/>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25" name="Google Shape;5925;p72"/>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26" name="Google Shape;5926;p72"/>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27" name="Google Shape;5927;p72"/>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928" name="Google Shape;5928;p72"/>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929" name="Google Shape;5929;p72"/>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930" name="Google Shape;5930;p72"/>
            <p:cNvGrpSpPr/>
            <p:nvPr/>
          </p:nvGrpSpPr>
          <p:grpSpPr>
            <a:xfrm>
              <a:off x="7734309" y="2063282"/>
              <a:ext cx="570957" cy="620095"/>
              <a:chOff x="7734309" y="2063282"/>
              <a:chExt cx="570957" cy="620095"/>
            </a:xfrm>
          </p:grpSpPr>
          <p:grpSp>
            <p:nvGrpSpPr>
              <p:cNvPr id="5931" name="Google Shape;5931;p72"/>
              <p:cNvGrpSpPr/>
              <p:nvPr/>
            </p:nvGrpSpPr>
            <p:grpSpPr>
              <a:xfrm>
                <a:off x="8031573" y="2063282"/>
                <a:ext cx="273693" cy="620095"/>
                <a:chOff x="8031573" y="2063282"/>
                <a:chExt cx="273693" cy="620095"/>
              </a:xfrm>
            </p:grpSpPr>
            <p:sp>
              <p:nvSpPr>
                <p:cNvPr id="5932" name="Google Shape;5932;p7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72"/>
              <p:cNvGrpSpPr/>
              <p:nvPr/>
            </p:nvGrpSpPr>
            <p:grpSpPr>
              <a:xfrm flipH="1">
                <a:off x="7734309" y="2063282"/>
                <a:ext cx="273693" cy="620095"/>
                <a:chOff x="8031573" y="2063282"/>
                <a:chExt cx="273693" cy="620095"/>
              </a:xfrm>
            </p:grpSpPr>
            <p:sp>
              <p:nvSpPr>
                <p:cNvPr id="5937" name="Google Shape;5937;p72"/>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2"/>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2"/>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2"/>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941" name="Google Shape;5941;p72"/>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2"/>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3" name="Google Shape;5943;p72"/>
          <p:cNvGrpSpPr/>
          <p:nvPr/>
        </p:nvGrpSpPr>
        <p:grpSpPr>
          <a:xfrm>
            <a:off x="7821480" y="2716716"/>
            <a:ext cx="602567" cy="601884"/>
            <a:chOff x="1186975" y="238125"/>
            <a:chExt cx="5244275" cy="5238325"/>
          </a:xfrm>
        </p:grpSpPr>
        <p:sp>
          <p:nvSpPr>
            <p:cNvPr id="5944" name="Google Shape;5944;p72"/>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2"/>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2"/>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2"/>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72"/>
          <p:cNvGrpSpPr/>
          <p:nvPr/>
        </p:nvGrpSpPr>
        <p:grpSpPr>
          <a:xfrm>
            <a:off x="3264218" y="1856199"/>
            <a:ext cx="651848" cy="687338"/>
            <a:chOff x="3400515" y="2056248"/>
            <a:chExt cx="698134" cy="735987"/>
          </a:xfrm>
        </p:grpSpPr>
        <p:grpSp>
          <p:nvGrpSpPr>
            <p:cNvPr id="5949" name="Google Shape;5949;p72"/>
            <p:cNvGrpSpPr/>
            <p:nvPr/>
          </p:nvGrpSpPr>
          <p:grpSpPr>
            <a:xfrm>
              <a:off x="3400515" y="2283913"/>
              <a:ext cx="312919" cy="219900"/>
              <a:chOff x="3400515" y="2283913"/>
              <a:chExt cx="312919" cy="219900"/>
            </a:xfrm>
          </p:grpSpPr>
          <p:sp>
            <p:nvSpPr>
              <p:cNvPr id="5950" name="Google Shape;5950;p72"/>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51" name="Google Shape;5951;p72"/>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52" name="Google Shape;5952;p72"/>
            <p:cNvGrpSpPr/>
            <p:nvPr/>
          </p:nvGrpSpPr>
          <p:grpSpPr>
            <a:xfrm>
              <a:off x="3547823" y="2461089"/>
              <a:ext cx="219900" cy="331146"/>
              <a:chOff x="3547823" y="2461089"/>
              <a:chExt cx="219900" cy="331146"/>
            </a:xfrm>
          </p:grpSpPr>
          <p:sp>
            <p:nvSpPr>
              <p:cNvPr id="5953" name="Google Shape;5953;p72"/>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54" name="Google Shape;5954;p72"/>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55" name="Google Shape;5955;p72"/>
            <p:cNvGrpSpPr/>
            <p:nvPr/>
          </p:nvGrpSpPr>
          <p:grpSpPr>
            <a:xfrm>
              <a:off x="3734138" y="2461089"/>
              <a:ext cx="219900" cy="331146"/>
              <a:chOff x="3734138" y="2461089"/>
              <a:chExt cx="219900" cy="331146"/>
            </a:xfrm>
          </p:grpSpPr>
          <p:sp>
            <p:nvSpPr>
              <p:cNvPr id="5956" name="Google Shape;5956;p72"/>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57" name="Google Shape;5957;p72"/>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58" name="Google Shape;5958;p72"/>
            <p:cNvGrpSpPr/>
            <p:nvPr/>
          </p:nvGrpSpPr>
          <p:grpSpPr>
            <a:xfrm>
              <a:off x="3787560" y="2281742"/>
              <a:ext cx="311089" cy="219900"/>
              <a:chOff x="3787560" y="2281742"/>
              <a:chExt cx="311089" cy="219900"/>
            </a:xfrm>
          </p:grpSpPr>
          <p:sp>
            <p:nvSpPr>
              <p:cNvPr id="5959" name="Google Shape;5959;p72"/>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60" name="Google Shape;5960;p72"/>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61" name="Google Shape;5961;p72"/>
            <p:cNvGrpSpPr/>
            <p:nvPr/>
          </p:nvGrpSpPr>
          <p:grpSpPr>
            <a:xfrm>
              <a:off x="3637290" y="2056248"/>
              <a:ext cx="219900" cy="330736"/>
              <a:chOff x="3637290" y="2056248"/>
              <a:chExt cx="219900" cy="330736"/>
            </a:xfrm>
          </p:grpSpPr>
          <p:sp>
            <p:nvSpPr>
              <p:cNvPr id="5962" name="Google Shape;5962;p72"/>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63" name="Google Shape;5963;p72"/>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64" name="Google Shape;5964;p72"/>
          <p:cNvGrpSpPr/>
          <p:nvPr/>
        </p:nvGrpSpPr>
        <p:grpSpPr>
          <a:xfrm>
            <a:off x="2555923" y="2726206"/>
            <a:ext cx="1268144" cy="592394"/>
            <a:chOff x="238125" y="1188750"/>
            <a:chExt cx="7140450" cy="3335550"/>
          </a:xfrm>
        </p:grpSpPr>
        <p:sp>
          <p:nvSpPr>
            <p:cNvPr id="5965" name="Google Shape;5965;p72"/>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2"/>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2"/>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2"/>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2"/>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0" name="Google Shape;5970;p72"/>
          <p:cNvGrpSpPr/>
          <p:nvPr/>
        </p:nvGrpSpPr>
        <p:grpSpPr>
          <a:xfrm>
            <a:off x="6663824" y="2728360"/>
            <a:ext cx="1053944" cy="590147"/>
            <a:chOff x="238125" y="1335475"/>
            <a:chExt cx="5418735" cy="3034175"/>
          </a:xfrm>
        </p:grpSpPr>
        <p:sp>
          <p:nvSpPr>
            <p:cNvPr id="5971" name="Google Shape;5971;p72"/>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72"/>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2"/>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72"/>
          <p:cNvGrpSpPr/>
          <p:nvPr/>
        </p:nvGrpSpPr>
        <p:grpSpPr>
          <a:xfrm>
            <a:off x="4094633" y="3533260"/>
            <a:ext cx="1268207" cy="638939"/>
            <a:chOff x="3967651" y="3645904"/>
            <a:chExt cx="1479304" cy="745292"/>
          </a:xfrm>
        </p:grpSpPr>
        <p:grpSp>
          <p:nvGrpSpPr>
            <p:cNvPr id="5975" name="Google Shape;5975;p72"/>
            <p:cNvGrpSpPr/>
            <p:nvPr/>
          </p:nvGrpSpPr>
          <p:grpSpPr>
            <a:xfrm>
              <a:off x="3967651" y="4009026"/>
              <a:ext cx="1479304" cy="382170"/>
              <a:chOff x="3967651" y="4009026"/>
              <a:chExt cx="1479304" cy="382170"/>
            </a:xfrm>
          </p:grpSpPr>
          <p:grpSp>
            <p:nvGrpSpPr>
              <p:cNvPr id="5976" name="Google Shape;5976;p72"/>
              <p:cNvGrpSpPr/>
              <p:nvPr/>
            </p:nvGrpSpPr>
            <p:grpSpPr>
              <a:xfrm>
                <a:off x="4892216" y="4195630"/>
                <a:ext cx="554739" cy="195566"/>
                <a:chOff x="3604375" y="4892160"/>
                <a:chExt cx="1651500" cy="582215"/>
              </a:xfrm>
            </p:grpSpPr>
            <p:sp>
              <p:nvSpPr>
                <p:cNvPr id="5977" name="Google Shape;5977;p72"/>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2"/>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72"/>
              <p:cNvGrpSpPr/>
              <p:nvPr/>
            </p:nvGrpSpPr>
            <p:grpSpPr>
              <a:xfrm>
                <a:off x="3967651" y="4146303"/>
                <a:ext cx="579402" cy="244893"/>
                <a:chOff x="851875" y="4745310"/>
                <a:chExt cx="1724925" cy="729065"/>
              </a:xfrm>
            </p:grpSpPr>
            <p:sp>
              <p:nvSpPr>
                <p:cNvPr id="5980" name="Google Shape;5980;p72"/>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2"/>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72"/>
              <p:cNvGrpSpPr/>
              <p:nvPr/>
            </p:nvGrpSpPr>
            <p:grpSpPr>
              <a:xfrm>
                <a:off x="4460753" y="4009026"/>
                <a:ext cx="493110" cy="382170"/>
                <a:chOff x="2319875" y="4336625"/>
                <a:chExt cx="1468025" cy="1137750"/>
              </a:xfrm>
            </p:grpSpPr>
            <p:sp>
              <p:nvSpPr>
                <p:cNvPr id="5983" name="Google Shape;5983;p72"/>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72"/>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5" name="Google Shape;5985;p72"/>
            <p:cNvGrpSpPr/>
            <p:nvPr/>
          </p:nvGrpSpPr>
          <p:grpSpPr>
            <a:xfrm>
              <a:off x="4479443" y="3645904"/>
              <a:ext cx="455965" cy="388789"/>
              <a:chOff x="2957425" y="238100"/>
              <a:chExt cx="1910200" cy="1628775"/>
            </a:xfrm>
          </p:grpSpPr>
          <p:sp>
            <p:nvSpPr>
              <p:cNvPr id="5986" name="Google Shape;5986;p72"/>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2"/>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2"/>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2"/>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2"/>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2"/>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2"/>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2"/>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2"/>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2"/>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96" name="Google Shape;5996;p72"/>
          <p:cNvGrpSpPr/>
          <p:nvPr/>
        </p:nvGrpSpPr>
        <p:grpSpPr>
          <a:xfrm>
            <a:off x="2480746" y="3534460"/>
            <a:ext cx="1243128" cy="637739"/>
            <a:chOff x="2496310" y="3693351"/>
            <a:chExt cx="1342906" cy="688926"/>
          </a:xfrm>
        </p:grpSpPr>
        <p:grpSp>
          <p:nvGrpSpPr>
            <p:cNvPr id="5997" name="Google Shape;5997;p72"/>
            <p:cNvGrpSpPr/>
            <p:nvPr/>
          </p:nvGrpSpPr>
          <p:grpSpPr>
            <a:xfrm>
              <a:off x="2496310" y="3693351"/>
              <a:ext cx="1342906" cy="688875"/>
              <a:chOff x="2496310" y="3693351"/>
              <a:chExt cx="1342906" cy="688875"/>
            </a:xfrm>
          </p:grpSpPr>
          <p:sp>
            <p:nvSpPr>
              <p:cNvPr id="5998" name="Google Shape;5998;p72"/>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2"/>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72"/>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2"/>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2"/>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72"/>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4" name="Google Shape;6004;p72"/>
              <p:cNvCxnSpPr>
                <a:stCxn id="6002"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6005" name="Google Shape;6005;p72"/>
              <p:cNvCxnSpPr>
                <a:stCxn id="5999"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6006" name="Google Shape;6006;p72"/>
              <p:cNvCxnSpPr>
                <a:stCxn id="6000"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007" name="Google Shape;6007;p72"/>
              <p:cNvCxnSpPr>
                <a:stCxn id="6003"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6008" name="Google Shape;6008;p72"/>
              <p:cNvCxnSpPr>
                <a:stCxn id="6001"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6009" name="Google Shape;6009;p72"/>
            <p:cNvGrpSpPr/>
            <p:nvPr/>
          </p:nvGrpSpPr>
          <p:grpSpPr>
            <a:xfrm>
              <a:off x="2675275" y="3930557"/>
              <a:ext cx="1003306" cy="451719"/>
              <a:chOff x="2675275" y="4174282"/>
              <a:chExt cx="1003306" cy="451719"/>
            </a:xfrm>
          </p:grpSpPr>
          <p:sp>
            <p:nvSpPr>
              <p:cNvPr id="6010" name="Google Shape;6010;p72"/>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2"/>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2"/>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3" name="Google Shape;6013;p72"/>
          <p:cNvGrpSpPr/>
          <p:nvPr/>
        </p:nvGrpSpPr>
        <p:grpSpPr>
          <a:xfrm>
            <a:off x="1654417" y="971307"/>
            <a:ext cx="574511" cy="874709"/>
            <a:chOff x="1715404" y="1112080"/>
            <a:chExt cx="642270" cy="977984"/>
          </a:xfrm>
        </p:grpSpPr>
        <p:grpSp>
          <p:nvGrpSpPr>
            <p:cNvPr id="6014" name="Google Shape;6014;p72"/>
            <p:cNvGrpSpPr/>
            <p:nvPr/>
          </p:nvGrpSpPr>
          <p:grpSpPr>
            <a:xfrm>
              <a:off x="1715404" y="1112080"/>
              <a:ext cx="642270" cy="977984"/>
              <a:chOff x="1715404" y="1112080"/>
              <a:chExt cx="642270" cy="977984"/>
            </a:xfrm>
          </p:grpSpPr>
          <p:sp>
            <p:nvSpPr>
              <p:cNvPr id="6015" name="Google Shape;6015;p72"/>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2"/>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7" name="Google Shape;6017;p72"/>
            <p:cNvGrpSpPr/>
            <p:nvPr/>
          </p:nvGrpSpPr>
          <p:grpSpPr>
            <a:xfrm>
              <a:off x="1768927" y="1165603"/>
              <a:ext cx="535225" cy="851367"/>
              <a:chOff x="1768927" y="1165603"/>
              <a:chExt cx="535225" cy="851367"/>
            </a:xfrm>
          </p:grpSpPr>
          <p:sp>
            <p:nvSpPr>
              <p:cNvPr id="6018" name="Google Shape;6018;p72"/>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2"/>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72"/>
            <p:cNvGrpSpPr/>
            <p:nvPr/>
          </p:nvGrpSpPr>
          <p:grpSpPr>
            <a:xfrm>
              <a:off x="1822449" y="1219125"/>
              <a:ext cx="428180" cy="718859"/>
              <a:chOff x="1822449" y="1219125"/>
              <a:chExt cx="428180" cy="718859"/>
            </a:xfrm>
          </p:grpSpPr>
          <p:sp>
            <p:nvSpPr>
              <p:cNvPr id="6021" name="Google Shape;6021;p72"/>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2"/>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72"/>
            <p:cNvGrpSpPr/>
            <p:nvPr/>
          </p:nvGrpSpPr>
          <p:grpSpPr>
            <a:xfrm>
              <a:off x="1875972" y="1272648"/>
              <a:ext cx="321135" cy="586939"/>
              <a:chOff x="1875972" y="1272648"/>
              <a:chExt cx="321135" cy="586939"/>
            </a:xfrm>
          </p:grpSpPr>
          <p:sp>
            <p:nvSpPr>
              <p:cNvPr id="6024" name="Google Shape;6024;p72"/>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2"/>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26" name="Google Shape;6026;p72"/>
          <p:cNvGrpSpPr/>
          <p:nvPr/>
        </p:nvGrpSpPr>
        <p:grpSpPr>
          <a:xfrm>
            <a:off x="7761578" y="3528028"/>
            <a:ext cx="293855" cy="644170"/>
            <a:chOff x="241025" y="3151575"/>
            <a:chExt cx="293855" cy="644170"/>
          </a:xfrm>
        </p:grpSpPr>
        <p:sp>
          <p:nvSpPr>
            <p:cNvPr id="6027" name="Google Shape;6027;p72"/>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72"/>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9" name="Google Shape;6029;p72"/>
          <p:cNvGrpSpPr/>
          <p:nvPr/>
        </p:nvGrpSpPr>
        <p:grpSpPr>
          <a:xfrm>
            <a:off x="709562" y="2728028"/>
            <a:ext cx="1779649" cy="591620"/>
            <a:chOff x="246070" y="1983375"/>
            <a:chExt cx="1855347" cy="616849"/>
          </a:xfrm>
        </p:grpSpPr>
        <p:sp>
          <p:nvSpPr>
            <p:cNvPr id="6030" name="Google Shape;6030;p72"/>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2"/>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2"/>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2"/>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2"/>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72"/>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72"/>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2"/>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2"/>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72"/>
          <p:cNvGrpSpPr/>
          <p:nvPr/>
        </p:nvGrpSpPr>
        <p:grpSpPr>
          <a:xfrm>
            <a:off x="2320428" y="971307"/>
            <a:ext cx="711055" cy="745993"/>
            <a:chOff x="2496269" y="1171698"/>
            <a:chExt cx="761953" cy="799392"/>
          </a:xfrm>
        </p:grpSpPr>
        <p:grpSp>
          <p:nvGrpSpPr>
            <p:cNvPr id="6040" name="Google Shape;6040;p72"/>
            <p:cNvGrpSpPr/>
            <p:nvPr/>
          </p:nvGrpSpPr>
          <p:grpSpPr>
            <a:xfrm>
              <a:off x="2496269" y="1171698"/>
              <a:ext cx="761953" cy="723022"/>
              <a:chOff x="2496269" y="1171698"/>
              <a:chExt cx="761953" cy="723022"/>
            </a:xfrm>
          </p:grpSpPr>
          <p:sp>
            <p:nvSpPr>
              <p:cNvPr id="6041" name="Google Shape;6041;p72"/>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2"/>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3" name="Google Shape;6043;p72"/>
              <p:cNvGrpSpPr/>
              <p:nvPr/>
            </p:nvGrpSpPr>
            <p:grpSpPr>
              <a:xfrm>
                <a:off x="2496269" y="1171698"/>
                <a:ext cx="761953" cy="723022"/>
                <a:chOff x="2496269" y="1120652"/>
                <a:chExt cx="761953" cy="723022"/>
              </a:xfrm>
            </p:grpSpPr>
            <p:grpSp>
              <p:nvGrpSpPr>
                <p:cNvPr id="6044" name="Google Shape;6044;p72"/>
                <p:cNvGrpSpPr/>
                <p:nvPr/>
              </p:nvGrpSpPr>
              <p:grpSpPr>
                <a:xfrm>
                  <a:off x="2496269" y="1120652"/>
                  <a:ext cx="761953" cy="723022"/>
                  <a:chOff x="2496269" y="1120652"/>
                  <a:chExt cx="761953" cy="723022"/>
                </a:xfrm>
              </p:grpSpPr>
              <p:grpSp>
                <p:nvGrpSpPr>
                  <p:cNvPr id="6045" name="Google Shape;6045;p72"/>
                  <p:cNvGrpSpPr/>
                  <p:nvPr/>
                </p:nvGrpSpPr>
                <p:grpSpPr>
                  <a:xfrm>
                    <a:off x="2496269" y="1304589"/>
                    <a:ext cx="407089" cy="305057"/>
                    <a:chOff x="2496269" y="1304589"/>
                    <a:chExt cx="407089" cy="305057"/>
                  </a:xfrm>
                </p:grpSpPr>
                <p:sp>
                  <p:nvSpPr>
                    <p:cNvPr id="6046" name="Google Shape;6046;p72"/>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72"/>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8" name="Google Shape;6048;p72"/>
                  <p:cNvGrpSpPr/>
                  <p:nvPr/>
                </p:nvGrpSpPr>
                <p:grpSpPr>
                  <a:xfrm>
                    <a:off x="2586468" y="1493376"/>
                    <a:ext cx="358850" cy="349656"/>
                    <a:chOff x="2586468" y="1493376"/>
                    <a:chExt cx="358850" cy="349656"/>
                  </a:xfrm>
                </p:grpSpPr>
                <p:sp>
                  <p:nvSpPr>
                    <p:cNvPr id="6049" name="Google Shape;6049;p72"/>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72"/>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1" name="Google Shape;6051;p72"/>
                  <p:cNvGrpSpPr/>
                  <p:nvPr/>
                </p:nvGrpSpPr>
                <p:grpSpPr>
                  <a:xfrm>
                    <a:off x="2807939" y="1494024"/>
                    <a:ext cx="358857" cy="349650"/>
                    <a:chOff x="2807939" y="1494024"/>
                    <a:chExt cx="358857" cy="349650"/>
                  </a:xfrm>
                </p:grpSpPr>
                <p:sp>
                  <p:nvSpPr>
                    <p:cNvPr id="6052" name="Google Shape;6052;p72"/>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2"/>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72"/>
                  <p:cNvGrpSpPr/>
                  <p:nvPr/>
                </p:nvGrpSpPr>
                <p:grpSpPr>
                  <a:xfrm>
                    <a:off x="2851133" y="1305635"/>
                    <a:ext cx="407089" cy="305057"/>
                    <a:chOff x="2851133" y="1305635"/>
                    <a:chExt cx="407089" cy="305057"/>
                  </a:xfrm>
                </p:grpSpPr>
                <p:sp>
                  <p:nvSpPr>
                    <p:cNvPr id="6055" name="Google Shape;6055;p72"/>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2"/>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7" name="Google Shape;6057;p72"/>
                  <p:cNvGrpSpPr/>
                  <p:nvPr/>
                </p:nvGrpSpPr>
                <p:grpSpPr>
                  <a:xfrm>
                    <a:off x="2727495" y="1120652"/>
                    <a:ext cx="300271" cy="396358"/>
                    <a:chOff x="2727495" y="1120652"/>
                    <a:chExt cx="300271" cy="396358"/>
                  </a:xfrm>
                </p:grpSpPr>
                <p:sp>
                  <p:nvSpPr>
                    <p:cNvPr id="6058" name="Google Shape;6058;p72"/>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2"/>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60" name="Google Shape;6060;p72"/>
                <p:cNvGrpSpPr/>
                <p:nvPr/>
              </p:nvGrpSpPr>
              <p:grpSpPr>
                <a:xfrm>
                  <a:off x="2722305" y="1350460"/>
                  <a:ext cx="308357" cy="308344"/>
                  <a:chOff x="2722305" y="1350460"/>
                  <a:chExt cx="308357" cy="308344"/>
                </a:xfrm>
              </p:grpSpPr>
              <p:sp>
                <p:nvSpPr>
                  <p:cNvPr id="6061" name="Google Shape;6061;p72"/>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2" name="Google Shape;6062;p72"/>
                  <p:cNvGrpSpPr/>
                  <p:nvPr/>
                </p:nvGrpSpPr>
                <p:grpSpPr>
                  <a:xfrm>
                    <a:off x="2725064" y="1364529"/>
                    <a:ext cx="297954" cy="280182"/>
                    <a:chOff x="2725064" y="1364529"/>
                    <a:chExt cx="297954" cy="280182"/>
                  </a:xfrm>
                </p:grpSpPr>
                <p:sp>
                  <p:nvSpPr>
                    <p:cNvPr id="6063" name="Google Shape;6063;p72"/>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2"/>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2"/>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2"/>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2"/>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68" name="Google Shape;6068;p72"/>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2"/>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2"/>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2"/>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2"/>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3" name="Google Shape;6073;p72"/>
          <p:cNvGrpSpPr/>
          <p:nvPr/>
        </p:nvGrpSpPr>
        <p:grpSpPr>
          <a:xfrm>
            <a:off x="3909129" y="2727412"/>
            <a:ext cx="1569144" cy="591015"/>
            <a:chOff x="3820100" y="3023049"/>
            <a:chExt cx="1303926" cy="491162"/>
          </a:xfrm>
        </p:grpSpPr>
        <p:grpSp>
          <p:nvGrpSpPr>
            <p:cNvPr id="6074" name="Google Shape;6074;p72"/>
            <p:cNvGrpSpPr/>
            <p:nvPr/>
          </p:nvGrpSpPr>
          <p:grpSpPr>
            <a:xfrm>
              <a:off x="3820100" y="3023072"/>
              <a:ext cx="1303926" cy="491139"/>
              <a:chOff x="3820100" y="3023072"/>
              <a:chExt cx="1303926" cy="491139"/>
            </a:xfrm>
          </p:grpSpPr>
          <p:sp>
            <p:nvSpPr>
              <p:cNvPr id="6075" name="Google Shape;6075;p72"/>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2"/>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72"/>
            <p:cNvGrpSpPr/>
            <p:nvPr/>
          </p:nvGrpSpPr>
          <p:grpSpPr>
            <a:xfrm>
              <a:off x="4132439" y="3023645"/>
              <a:ext cx="393633" cy="177096"/>
              <a:chOff x="4132439" y="3023645"/>
              <a:chExt cx="393633" cy="177096"/>
            </a:xfrm>
          </p:grpSpPr>
          <p:sp>
            <p:nvSpPr>
              <p:cNvPr id="6078" name="Google Shape;6078;p72"/>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2"/>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72"/>
            <p:cNvGrpSpPr/>
            <p:nvPr/>
          </p:nvGrpSpPr>
          <p:grpSpPr>
            <a:xfrm>
              <a:off x="3921811" y="3023049"/>
              <a:ext cx="1002397" cy="388943"/>
              <a:chOff x="3921811" y="3023049"/>
              <a:chExt cx="1002397" cy="388943"/>
            </a:xfrm>
          </p:grpSpPr>
          <p:sp>
            <p:nvSpPr>
              <p:cNvPr id="6081" name="Google Shape;6081;p72"/>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2"/>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72"/>
            <p:cNvGrpSpPr/>
            <p:nvPr/>
          </p:nvGrpSpPr>
          <p:grpSpPr>
            <a:xfrm>
              <a:off x="4023645" y="3023049"/>
              <a:ext cx="683032" cy="286722"/>
              <a:chOff x="4023645" y="3023049"/>
              <a:chExt cx="683032" cy="286722"/>
            </a:xfrm>
          </p:grpSpPr>
          <p:sp>
            <p:nvSpPr>
              <p:cNvPr id="6084" name="Google Shape;6084;p72"/>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2"/>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86" name="Google Shape;6086;p72"/>
          <p:cNvGrpSpPr/>
          <p:nvPr/>
        </p:nvGrpSpPr>
        <p:grpSpPr>
          <a:xfrm>
            <a:off x="1541251" y="1854258"/>
            <a:ext cx="713522" cy="688025"/>
            <a:chOff x="1706078" y="2092648"/>
            <a:chExt cx="660913" cy="637296"/>
          </a:xfrm>
        </p:grpSpPr>
        <p:sp>
          <p:nvSpPr>
            <p:cNvPr id="6087" name="Google Shape;6087;p72"/>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8" name="Google Shape;6088;p72"/>
            <p:cNvGrpSpPr/>
            <p:nvPr/>
          </p:nvGrpSpPr>
          <p:grpSpPr>
            <a:xfrm>
              <a:off x="1706078" y="2092648"/>
              <a:ext cx="660913" cy="575241"/>
              <a:chOff x="1706078" y="2092648"/>
              <a:chExt cx="660913" cy="575241"/>
            </a:xfrm>
          </p:grpSpPr>
          <p:sp>
            <p:nvSpPr>
              <p:cNvPr id="6089" name="Google Shape;6089;p72"/>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72"/>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2"/>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92" name="Google Shape;6092;p72"/>
          <p:cNvGrpSpPr/>
          <p:nvPr/>
        </p:nvGrpSpPr>
        <p:grpSpPr>
          <a:xfrm>
            <a:off x="6303109" y="971806"/>
            <a:ext cx="1317459" cy="684168"/>
            <a:chOff x="238125" y="999450"/>
            <a:chExt cx="7140700" cy="3708225"/>
          </a:xfrm>
        </p:grpSpPr>
        <p:sp>
          <p:nvSpPr>
            <p:cNvPr id="6093" name="Google Shape;6093;p72"/>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2"/>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2"/>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2"/>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2"/>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2"/>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2"/>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2"/>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2"/>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5" name="Shape 6105"/>
        <p:cNvGrpSpPr/>
        <p:nvPr/>
      </p:nvGrpSpPr>
      <p:grpSpPr>
        <a:xfrm>
          <a:off x="0" y="0"/>
          <a:ext cx="0" cy="0"/>
          <a:chOff x="0" y="0"/>
          <a:chExt cx="0" cy="0"/>
        </a:xfrm>
      </p:grpSpPr>
      <p:grpSp>
        <p:nvGrpSpPr>
          <p:cNvPr id="6106" name="Google Shape;6106;p73"/>
          <p:cNvGrpSpPr/>
          <p:nvPr/>
        </p:nvGrpSpPr>
        <p:grpSpPr>
          <a:xfrm>
            <a:off x="717027" y="967622"/>
            <a:ext cx="1636117" cy="1526144"/>
            <a:chOff x="729238" y="1179665"/>
            <a:chExt cx="1636117" cy="1526144"/>
          </a:xfrm>
        </p:grpSpPr>
        <p:grpSp>
          <p:nvGrpSpPr>
            <p:cNvPr id="6107" name="Google Shape;6107;p73"/>
            <p:cNvGrpSpPr/>
            <p:nvPr/>
          </p:nvGrpSpPr>
          <p:grpSpPr>
            <a:xfrm>
              <a:off x="729238" y="1179665"/>
              <a:ext cx="80700" cy="1526144"/>
              <a:chOff x="729238" y="1179665"/>
              <a:chExt cx="80700" cy="1526144"/>
            </a:xfrm>
          </p:grpSpPr>
          <p:sp>
            <p:nvSpPr>
              <p:cNvPr id="6108" name="Google Shape;6108;p73"/>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3"/>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3"/>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73"/>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73"/>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3"/>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3"/>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3"/>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3"/>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3"/>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73"/>
            <p:cNvGrpSpPr/>
            <p:nvPr/>
          </p:nvGrpSpPr>
          <p:grpSpPr>
            <a:xfrm>
              <a:off x="903098" y="1179665"/>
              <a:ext cx="80700" cy="1526144"/>
              <a:chOff x="903098" y="1179665"/>
              <a:chExt cx="80700" cy="1526144"/>
            </a:xfrm>
          </p:grpSpPr>
          <p:sp>
            <p:nvSpPr>
              <p:cNvPr id="6119" name="Google Shape;6119;p73"/>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3"/>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3"/>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3"/>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3"/>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73"/>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73"/>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3"/>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3"/>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73"/>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9" name="Google Shape;6129;p73"/>
            <p:cNvGrpSpPr/>
            <p:nvPr/>
          </p:nvGrpSpPr>
          <p:grpSpPr>
            <a:xfrm>
              <a:off x="1076958" y="1179665"/>
              <a:ext cx="80700" cy="1526144"/>
              <a:chOff x="1076958" y="1179665"/>
              <a:chExt cx="80700" cy="1526144"/>
            </a:xfrm>
          </p:grpSpPr>
          <p:sp>
            <p:nvSpPr>
              <p:cNvPr id="6130" name="Google Shape;6130;p73"/>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3"/>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3"/>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3"/>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3"/>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3"/>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73"/>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3"/>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3"/>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3"/>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73"/>
            <p:cNvGrpSpPr/>
            <p:nvPr/>
          </p:nvGrpSpPr>
          <p:grpSpPr>
            <a:xfrm>
              <a:off x="1247707" y="1179665"/>
              <a:ext cx="80700" cy="1526144"/>
              <a:chOff x="1247707" y="1179665"/>
              <a:chExt cx="80700" cy="1526144"/>
            </a:xfrm>
          </p:grpSpPr>
          <p:sp>
            <p:nvSpPr>
              <p:cNvPr id="6141" name="Google Shape;6141;p73"/>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3"/>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3"/>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3"/>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3"/>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3"/>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3"/>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3"/>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3"/>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3"/>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3"/>
            <p:cNvGrpSpPr/>
            <p:nvPr/>
          </p:nvGrpSpPr>
          <p:grpSpPr>
            <a:xfrm>
              <a:off x="1421567" y="1179665"/>
              <a:ext cx="80700" cy="1526144"/>
              <a:chOff x="1421567" y="1179665"/>
              <a:chExt cx="80700" cy="1526144"/>
            </a:xfrm>
          </p:grpSpPr>
          <p:sp>
            <p:nvSpPr>
              <p:cNvPr id="6152" name="Google Shape;6152;p73"/>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3"/>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3"/>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3"/>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3"/>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73"/>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73"/>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3"/>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3"/>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3"/>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73"/>
            <p:cNvGrpSpPr/>
            <p:nvPr/>
          </p:nvGrpSpPr>
          <p:grpSpPr>
            <a:xfrm>
              <a:off x="1592327" y="1179665"/>
              <a:ext cx="80700" cy="1526144"/>
              <a:chOff x="1592327" y="1179665"/>
              <a:chExt cx="80700" cy="1526144"/>
            </a:xfrm>
          </p:grpSpPr>
          <p:sp>
            <p:nvSpPr>
              <p:cNvPr id="6163" name="Google Shape;6163;p73"/>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3"/>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73"/>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73"/>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3"/>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3"/>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3"/>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3"/>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3"/>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73"/>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73"/>
            <p:cNvGrpSpPr/>
            <p:nvPr/>
          </p:nvGrpSpPr>
          <p:grpSpPr>
            <a:xfrm>
              <a:off x="1766187" y="1179665"/>
              <a:ext cx="80700" cy="1526144"/>
              <a:chOff x="1766187" y="1179665"/>
              <a:chExt cx="80700" cy="1526144"/>
            </a:xfrm>
          </p:grpSpPr>
          <p:sp>
            <p:nvSpPr>
              <p:cNvPr id="6174" name="Google Shape;6174;p73"/>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3"/>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73"/>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73"/>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3"/>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3"/>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3"/>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3"/>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3"/>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3"/>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73"/>
            <p:cNvGrpSpPr/>
            <p:nvPr/>
          </p:nvGrpSpPr>
          <p:grpSpPr>
            <a:xfrm>
              <a:off x="1936935" y="1179665"/>
              <a:ext cx="80700" cy="1526144"/>
              <a:chOff x="1936935" y="1179665"/>
              <a:chExt cx="80700" cy="1526144"/>
            </a:xfrm>
          </p:grpSpPr>
          <p:sp>
            <p:nvSpPr>
              <p:cNvPr id="6185" name="Google Shape;6185;p73"/>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3"/>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73"/>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3"/>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3"/>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3"/>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3"/>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3"/>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3"/>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73"/>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5" name="Google Shape;6195;p73"/>
            <p:cNvGrpSpPr/>
            <p:nvPr/>
          </p:nvGrpSpPr>
          <p:grpSpPr>
            <a:xfrm>
              <a:off x="2110795" y="1179665"/>
              <a:ext cx="80700" cy="1526144"/>
              <a:chOff x="2110795" y="1179665"/>
              <a:chExt cx="80700" cy="1526144"/>
            </a:xfrm>
          </p:grpSpPr>
          <p:sp>
            <p:nvSpPr>
              <p:cNvPr id="6196" name="Google Shape;6196;p73"/>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3"/>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3"/>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3"/>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3"/>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3"/>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3"/>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3"/>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3"/>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3"/>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6" name="Google Shape;6206;p73"/>
            <p:cNvGrpSpPr/>
            <p:nvPr/>
          </p:nvGrpSpPr>
          <p:grpSpPr>
            <a:xfrm>
              <a:off x="2284655" y="1179665"/>
              <a:ext cx="80700" cy="1526144"/>
              <a:chOff x="2284655" y="1179665"/>
              <a:chExt cx="80700" cy="1526144"/>
            </a:xfrm>
          </p:grpSpPr>
          <p:sp>
            <p:nvSpPr>
              <p:cNvPr id="6207" name="Google Shape;6207;p73"/>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73"/>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3"/>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3"/>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3"/>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3"/>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3"/>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3"/>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3"/>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3"/>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17" name="Google Shape;6217;p73"/>
          <p:cNvGrpSpPr/>
          <p:nvPr/>
        </p:nvGrpSpPr>
        <p:grpSpPr>
          <a:xfrm>
            <a:off x="2611693" y="986760"/>
            <a:ext cx="1364248" cy="1102133"/>
            <a:chOff x="2623904" y="1198803"/>
            <a:chExt cx="1364248" cy="1102133"/>
          </a:xfrm>
        </p:grpSpPr>
        <p:grpSp>
          <p:nvGrpSpPr>
            <p:cNvPr id="6218" name="Google Shape;6218;p73"/>
            <p:cNvGrpSpPr/>
            <p:nvPr/>
          </p:nvGrpSpPr>
          <p:grpSpPr>
            <a:xfrm>
              <a:off x="2623907" y="1198803"/>
              <a:ext cx="1364245" cy="273000"/>
              <a:chOff x="2623907" y="1198803"/>
              <a:chExt cx="1364245" cy="273000"/>
            </a:xfrm>
          </p:grpSpPr>
          <p:sp>
            <p:nvSpPr>
              <p:cNvPr id="6219" name="Google Shape;6219;p73"/>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3"/>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3"/>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3"/>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3"/>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3"/>
            <p:cNvGrpSpPr/>
            <p:nvPr/>
          </p:nvGrpSpPr>
          <p:grpSpPr>
            <a:xfrm>
              <a:off x="2623904" y="1476964"/>
              <a:ext cx="1364245" cy="273000"/>
              <a:chOff x="2623904" y="1476964"/>
              <a:chExt cx="1364245" cy="273000"/>
            </a:xfrm>
          </p:grpSpPr>
          <p:sp>
            <p:nvSpPr>
              <p:cNvPr id="6225" name="Google Shape;6225;p73"/>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3"/>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3"/>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3"/>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3"/>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73"/>
            <p:cNvGrpSpPr/>
            <p:nvPr/>
          </p:nvGrpSpPr>
          <p:grpSpPr>
            <a:xfrm>
              <a:off x="2623907" y="1749775"/>
              <a:ext cx="1364245" cy="273000"/>
              <a:chOff x="2623907" y="1749775"/>
              <a:chExt cx="1364245" cy="273000"/>
            </a:xfrm>
          </p:grpSpPr>
          <p:sp>
            <p:nvSpPr>
              <p:cNvPr id="6231" name="Google Shape;6231;p73"/>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3"/>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3"/>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3"/>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3"/>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3"/>
            <p:cNvGrpSpPr/>
            <p:nvPr/>
          </p:nvGrpSpPr>
          <p:grpSpPr>
            <a:xfrm>
              <a:off x="2623904" y="2027936"/>
              <a:ext cx="1364245" cy="273000"/>
              <a:chOff x="2623904" y="2027936"/>
              <a:chExt cx="1364245" cy="273000"/>
            </a:xfrm>
          </p:grpSpPr>
          <p:sp>
            <p:nvSpPr>
              <p:cNvPr id="6237" name="Google Shape;6237;p73"/>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3"/>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3"/>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3"/>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3"/>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42" name="Google Shape;6242;p73"/>
          <p:cNvGrpSpPr/>
          <p:nvPr/>
        </p:nvGrpSpPr>
        <p:grpSpPr>
          <a:xfrm>
            <a:off x="2601154" y="2445833"/>
            <a:ext cx="1387541" cy="159124"/>
            <a:chOff x="3200660" y="2180272"/>
            <a:chExt cx="2563824" cy="378237"/>
          </a:xfrm>
        </p:grpSpPr>
        <p:sp>
          <p:nvSpPr>
            <p:cNvPr id="6243" name="Google Shape;6243;p73"/>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3"/>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73"/>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73"/>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3"/>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3"/>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3"/>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3"/>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3"/>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3"/>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73"/>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3"/>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3"/>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73"/>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73"/>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3"/>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3"/>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3"/>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73"/>
          <p:cNvGrpSpPr/>
          <p:nvPr/>
        </p:nvGrpSpPr>
        <p:grpSpPr>
          <a:xfrm>
            <a:off x="2597679" y="2723597"/>
            <a:ext cx="1390502" cy="159625"/>
            <a:chOff x="3530150" y="2790075"/>
            <a:chExt cx="1962600" cy="225300"/>
          </a:xfrm>
        </p:grpSpPr>
        <p:sp>
          <p:nvSpPr>
            <p:cNvPr id="6262" name="Google Shape;6262;p73"/>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3"/>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4" name="Google Shape;6264;p73"/>
          <p:cNvGrpSpPr/>
          <p:nvPr/>
        </p:nvGrpSpPr>
        <p:grpSpPr>
          <a:xfrm>
            <a:off x="2597736" y="3001862"/>
            <a:ext cx="1411629" cy="154175"/>
            <a:chOff x="3558802" y="4011244"/>
            <a:chExt cx="1866000" cy="111600"/>
          </a:xfrm>
        </p:grpSpPr>
        <p:sp>
          <p:nvSpPr>
            <p:cNvPr id="6265" name="Google Shape;6265;p73"/>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3"/>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73"/>
          <p:cNvGrpSpPr/>
          <p:nvPr/>
        </p:nvGrpSpPr>
        <p:grpSpPr>
          <a:xfrm>
            <a:off x="2598024" y="2207432"/>
            <a:ext cx="1383503" cy="119761"/>
            <a:chOff x="3465975" y="2270258"/>
            <a:chExt cx="1986364" cy="171947"/>
          </a:xfrm>
        </p:grpSpPr>
        <p:sp>
          <p:nvSpPr>
            <p:cNvPr id="6268" name="Google Shape;6268;p73"/>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3"/>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3"/>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3"/>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73"/>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3"/>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3"/>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3"/>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73"/>
          <p:cNvGrpSpPr/>
          <p:nvPr/>
        </p:nvGrpSpPr>
        <p:grpSpPr>
          <a:xfrm>
            <a:off x="2609031" y="3571205"/>
            <a:ext cx="1369531" cy="195460"/>
            <a:chOff x="723300" y="4253549"/>
            <a:chExt cx="2276482" cy="324900"/>
          </a:xfrm>
        </p:grpSpPr>
        <p:sp>
          <p:nvSpPr>
            <p:cNvPr id="6277" name="Google Shape;6277;p73"/>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3"/>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3"/>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73"/>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3"/>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73"/>
          <p:cNvGrpSpPr/>
          <p:nvPr/>
        </p:nvGrpSpPr>
        <p:grpSpPr>
          <a:xfrm>
            <a:off x="2598592" y="3272446"/>
            <a:ext cx="1389066" cy="180119"/>
            <a:chOff x="705948" y="3788465"/>
            <a:chExt cx="2308953" cy="299400"/>
          </a:xfrm>
        </p:grpSpPr>
        <p:sp>
          <p:nvSpPr>
            <p:cNvPr id="6283" name="Google Shape;6283;p73"/>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3"/>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3"/>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3"/>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3"/>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8" name="Google Shape;6288;p73"/>
          <p:cNvGrpSpPr/>
          <p:nvPr/>
        </p:nvGrpSpPr>
        <p:grpSpPr>
          <a:xfrm>
            <a:off x="4195583" y="1876400"/>
            <a:ext cx="1433821" cy="191501"/>
            <a:chOff x="4273350" y="2088443"/>
            <a:chExt cx="1433821" cy="191501"/>
          </a:xfrm>
        </p:grpSpPr>
        <p:grpSp>
          <p:nvGrpSpPr>
            <p:cNvPr id="6289" name="Google Shape;6289;p73"/>
            <p:cNvGrpSpPr/>
            <p:nvPr/>
          </p:nvGrpSpPr>
          <p:grpSpPr>
            <a:xfrm>
              <a:off x="4273350" y="2088443"/>
              <a:ext cx="1433821" cy="0"/>
              <a:chOff x="5224975" y="2962250"/>
              <a:chExt cx="1544400" cy="0"/>
            </a:xfrm>
          </p:grpSpPr>
          <p:cxnSp>
            <p:nvCxnSpPr>
              <p:cNvPr id="6290" name="Google Shape;6290;p7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91" name="Google Shape;6291;p73"/>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92" name="Google Shape;6292;p73"/>
            <p:cNvGrpSpPr/>
            <p:nvPr/>
          </p:nvGrpSpPr>
          <p:grpSpPr>
            <a:xfrm>
              <a:off x="4273350" y="2279944"/>
              <a:ext cx="1433821" cy="0"/>
              <a:chOff x="5224975" y="2962250"/>
              <a:chExt cx="1544400" cy="0"/>
            </a:xfrm>
          </p:grpSpPr>
          <p:cxnSp>
            <p:nvCxnSpPr>
              <p:cNvPr id="6293" name="Google Shape;6293;p73"/>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94" name="Google Shape;6294;p73"/>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95" name="Google Shape;6295;p73"/>
          <p:cNvGrpSpPr/>
          <p:nvPr/>
        </p:nvGrpSpPr>
        <p:grpSpPr>
          <a:xfrm>
            <a:off x="2646529" y="3885304"/>
            <a:ext cx="1304609" cy="294074"/>
            <a:chOff x="2658741" y="4097347"/>
            <a:chExt cx="1304609" cy="294074"/>
          </a:xfrm>
        </p:grpSpPr>
        <p:grpSp>
          <p:nvGrpSpPr>
            <p:cNvPr id="6296" name="Google Shape;6296;p73"/>
            <p:cNvGrpSpPr/>
            <p:nvPr/>
          </p:nvGrpSpPr>
          <p:grpSpPr>
            <a:xfrm>
              <a:off x="2658741" y="4097347"/>
              <a:ext cx="118572" cy="294074"/>
              <a:chOff x="3343310" y="4475555"/>
              <a:chExt cx="127717" cy="316753"/>
            </a:xfrm>
          </p:grpSpPr>
          <p:sp>
            <p:nvSpPr>
              <p:cNvPr id="6297" name="Google Shape;6297;p7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73"/>
            <p:cNvGrpSpPr/>
            <p:nvPr/>
          </p:nvGrpSpPr>
          <p:grpSpPr>
            <a:xfrm>
              <a:off x="3815519" y="4098388"/>
              <a:ext cx="147831" cy="291991"/>
              <a:chOff x="3527539" y="4476677"/>
              <a:chExt cx="159232" cy="314510"/>
            </a:xfrm>
          </p:grpSpPr>
          <p:sp>
            <p:nvSpPr>
              <p:cNvPr id="6300" name="Google Shape;6300;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73"/>
            <p:cNvGrpSpPr/>
            <p:nvPr/>
          </p:nvGrpSpPr>
          <p:grpSpPr>
            <a:xfrm>
              <a:off x="3511696" y="4098388"/>
              <a:ext cx="147831" cy="291991"/>
              <a:chOff x="3527539" y="4476677"/>
              <a:chExt cx="159232" cy="314510"/>
            </a:xfrm>
          </p:grpSpPr>
          <p:sp>
            <p:nvSpPr>
              <p:cNvPr id="6303" name="Google Shape;6303;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5" name="Google Shape;6305;p73"/>
            <p:cNvGrpSpPr/>
            <p:nvPr/>
          </p:nvGrpSpPr>
          <p:grpSpPr>
            <a:xfrm>
              <a:off x="3207874" y="4098388"/>
              <a:ext cx="147831" cy="291991"/>
              <a:chOff x="3527539" y="4476677"/>
              <a:chExt cx="159232" cy="314510"/>
            </a:xfrm>
          </p:grpSpPr>
          <p:sp>
            <p:nvSpPr>
              <p:cNvPr id="6306" name="Google Shape;6306;p73"/>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3"/>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73"/>
            <p:cNvGrpSpPr/>
            <p:nvPr/>
          </p:nvGrpSpPr>
          <p:grpSpPr>
            <a:xfrm>
              <a:off x="2933305" y="4097347"/>
              <a:ext cx="118572" cy="294074"/>
              <a:chOff x="3343310" y="4475555"/>
              <a:chExt cx="127717" cy="316753"/>
            </a:xfrm>
          </p:grpSpPr>
          <p:sp>
            <p:nvSpPr>
              <p:cNvPr id="6309" name="Google Shape;6309;p73"/>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3"/>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11" name="Google Shape;6311;p73"/>
          <p:cNvGrpSpPr/>
          <p:nvPr/>
        </p:nvGrpSpPr>
        <p:grpSpPr>
          <a:xfrm>
            <a:off x="4197138" y="963998"/>
            <a:ext cx="1430711" cy="751237"/>
            <a:chOff x="5159450" y="1919950"/>
            <a:chExt cx="1541050" cy="862500"/>
          </a:xfrm>
        </p:grpSpPr>
        <p:sp>
          <p:nvSpPr>
            <p:cNvPr id="6312" name="Google Shape;6312;p73"/>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313" name="Google Shape;6313;p73"/>
            <p:cNvGrpSpPr/>
            <p:nvPr/>
          </p:nvGrpSpPr>
          <p:grpSpPr>
            <a:xfrm>
              <a:off x="5159450" y="1919950"/>
              <a:ext cx="1541050" cy="862500"/>
              <a:chOff x="5159450" y="1919950"/>
              <a:chExt cx="1541050" cy="862500"/>
            </a:xfrm>
          </p:grpSpPr>
          <p:cxnSp>
            <p:nvCxnSpPr>
              <p:cNvPr id="6314" name="Google Shape;6314;p73"/>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315" name="Google Shape;6315;p73"/>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316" name="Google Shape;6316;p73"/>
          <p:cNvGrpSpPr/>
          <p:nvPr/>
        </p:nvGrpSpPr>
        <p:grpSpPr>
          <a:xfrm>
            <a:off x="4245275" y="2227768"/>
            <a:ext cx="1334436" cy="967914"/>
            <a:chOff x="4294923" y="2439811"/>
            <a:chExt cx="1334436" cy="967914"/>
          </a:xfrm>
        </p:grpSpPr>
        <p:grpSp>
          <p:nvGrpSpPr>
            <p:cNvPr id="6317" name="Google Shape;6317;p73"/>
            <p:cNvGrpSpPr/>
            <p:nvPr/>
          </p:nvGrpSpPr>
          <p:grpSpPr>
            <a:xfrm>
              <a:off x="4960455" y="2469658"/>
              <a:ext cx="668904" cy="885524"/>
              <a:chOff x="4960455" y="2469658"/>
              <a:chExt cx="668904" cy="885524"/>
            </a:xfrm>
          </p:grpSpPr>
          <p:sp>
            <p:nvSpPr>
              <p:cNvPr id="6318" name="Google Shape;6318;p73"/>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3"/>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3"/>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3"/>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73"/>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3"/>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4" name="Google Shape;6324;p73"/>
            <p:cNvGrpSpPr/>
            <p:nvPr/>
          </p:nvGrpSpPr>
          <p:grpSpPr>
            <a:xfrm>
              <a:off x="4294923" y="2469658"/>
              <a:ext cx="668951" cy="885524"/>
              <a:chOff x="4294923" y="2469658"/>
              <a:chExt cx="668951" cy="885524"/>
            </a:xfrm>
          </p:grpSpPr>
          <p:sp>
            <p:nvSpPr>
              <p:cNvPr id="6325" name="Google Shape;6325;p73"/>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73"/>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73"/>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3"/>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3"/>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3"/>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31" name="Google Shape;6331;p73"/>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73"/>
          <p:cNvGrpSpPr/>
          <p:nvPr/>
        </p:nvGrpSpPr>
        <p:grpSpPr>
          <a:xfrm>
            <a:off x="4231478" y="3282213"/>
            <a:ext cx="1430949" cy="897289"/>
            <a:chOff x="4351371" y="3547942"/>
            <a:chExt cx="1345130" cy="843475"/>
          </a:xfrm>
        </p:grpSpPr>
        <p:grpSp>
          <p:nvGrpSpPr>
            <p:cNvPr id="6333" name="Google Shape;6333;p73"/>
            <p:cNvGrpSpPr/>
            <p:nvPr/>
          </p:nvGrpSpPr>
          <p:grpSpPr>
            <a:xfrm>
              <a:off x="4351371" y="4209917"/>
              <a:ext cx="1345130" cy="181500"/>
              <a:chOff x="4351371" y="4209917"/>
              <a:chExt cx="1345130" cy="181500"/>
            </a:xfrm>
          </p:grpSpPr>
          <p:sp>
            <p:nvSpPr>
              <p:cNvPr id="6334" name="Google Shape;6334;p73"/>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5" name="Google Shape;6335;p73"/>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336" name="Google Shape;6336;p73"/>
            <p:cNvGrpSpPr/>
            <p:nvPr/>
          </p:nvGrpSpPr>
          <p:grpSpPr>
            <a:xfrm>
              <a:off x="4403010" y="3985221"/>
              <a:ext cx="1109518" cy="181500"/>
              <a:chOff x="4403010" y="3985221"/>
              <a:chExt cx="1109518" cy="181500"/>
            </a:xfrm>
          </p:grpSpPr>
          <p:sp>
            <p:nvSpPr>
              <p:cNvPr id="6337" name="Google Shape;6337;p73"/>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8" name="Google Shape;6338;p73"/>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339" name="Google Shape;6339;p73"/>
            <p:cNvGrpSpPr/>
            <p:nvPr/>
          </p:nvGrpSpPr>
          <p:grpSpPr>
            <a:xfrm>
              <a:off x="4618704" y="3766582"/>
              <a:ext cx="807858" cy="181500"/>
              <a:chOff x="4618704" y="3766582"/>
              <a:chExt cx="807858" cy="181500"/>
            </a:xfrm>
          </p:grpSpPr>
          <p:sp>
            <p:nvSpPr>
              <p:cNvPr id="6340" name="Google Shape;6340;p73"/>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1" name="Google Shape;6341;p73"/>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342" name="Google Shape;6342;p73"/>
            <p:cNvGrpSpPr/>
            <p:nvPr/>
          </p:nvGrpSpPr>
          <p:grpSpPr>
            <a:xfrm>
              <a:off x="4735238" y="3547942"/>
              <a:ext cx="462839" cy="181500"/>
              <a:chOff x="4735238" y="3547942"/>
              <a:chExt cx="462839" cy="181500"/>
            </a:xfrm>
          </p:grpSpPr>
          <p:sp>
            <p:nvSpPr>
              <p:cNvPr id="6343" name="Google Shape;6343;p73"/>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44" name="Google Shape;6344;p73"/>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345" name="Google Shape;6345;p73"/>
          <p:cNvGrpSpPr/>
          <p:nvPr/>
        </p:nvGrpSpPr>
        <p:grpSpPr>
          <a:xfrm>
            <a:off x="7407836" y="2217537"/>
            <a:ext cx="1020955" cy="928853"/>
            <a:chOff x="926675" y="238125"/>
            <a:chExt cx="5755100" cy="5232975"/>
          </a:xfrm>
        </p:grpSpPr>
        <p:sp>
          <p:nvSpPr>
            <p:cNvPr id="6346" name="Google Shape;6346;p73"/>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3"/>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3"/>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3"/>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73"/>
          <p:cNvGrpSpPr/>
          <p:nvPr/>
        </p:nvGrpSpPr>
        <p:grpSpPr>
          <a:xfrm>
            <a:off x="715210" y="2616272"/>
            <a:ext cx="1695374" cy="1560837"/>
            <a:chOff x="727421" y="2828315"/>
            <a:chExt cx="1695374" cy="1560837"/>
          </a:xfrm>
        </p:grpSpPr>
        <p:grpSp>
          <p:nvGrpSpPr>
            <p:cNvPr id="6351" name="Google Shape;6351;p73"/>
            <p:cNvGrpSpPr/>
            <p:nvPr/>
          </p:nvGrpSpPr>
          <p:grpSpPr>
            <a:xfrm>
              <a:off x="727421" y="2828315"/>
              <a:ext cx="1695374" cy="1560837"/>
              <a:chOff x="734799" y="2782450"/>
              <a:chExt cx="1571100" cy="1577400"/>
            </a:xfrm>
          </p:grpSpPr>
          <p:cxnSp>
            <p:nvCxnSpPr>
              <p:cNvPr id="6352" name="Google Shape;6352;p73"/>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53" name="Google Shape;6353;p73"/>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54" name="Google Shape;6354;p73"/>
            <p:cNvGrpSpPr/>
            <p:nvPr/>
          </p:nvGrpSpPr>
          <p:grpSpPr>
            <a:xfrm>
              <a:off x="819108" y="2882501"/>
              <a:ext cx="1556791" cy="1426186"/>
              <a:chOff x="819108" y="2882501"/>
              <a:chExt cx="1556791" cy="1426186"/>
            </a:xfrm>
          </p:grpSpPr>
          <p:grpSp>
            <p:nvGrpSpPr>
              <p:cNvPr id="6355" name="Google Shape;6355;p73"/>
              <p:cNvGrpSpPr/>
              <p:nvPr/>
            </p:nvGrpSpPr>
            <p:grpSpPr>
              <a:xfrm>
                <a:off x="819108" y="2882501"/>
                <a:ext cx="103104" cy="1426186"/>
                <a:chOff x="4674013" y="3100904"/>
                <a:chExt cx="122758" cy="1698043"/>
              </a:xfrm>
            </p:grpSpPr>
            <p:sp>
              <p:nvSpPr>
                <p:cNvPr id="6356" name="Google Shape;6356;p73"/>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3"/>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3"/>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3"/>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3"/>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3"/>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3"/>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73"/>
              <p:cNvGrpSpPr/>
              <p:nvPr/>
            </p:nvGrpSpPr>
            <p:grpSpPr>
              <a:xfrm>
                <a:off x="1062475" y="2882501"/>
                <a:ext cx="103104" cy="1426186"/>
                <a:chOff x="4940438" y="3100904"/>
                <a:chExt cx="122758" cy="1698043"/>
              </a:xfrm>
            </p:grpSpPr>
            <p:sp>
              <p:nvSpPr>
                <p:cNvPr id="6364" name="Google Shape;6364;p73"/>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3"/>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3"/>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73"/>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3"/>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3"/>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3"/>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1" name="Google Shape;6371;p73"/>
              <p:cNvGrpSpPr/>
              <p:nvPr/>
            </p:nvGrpSpPr>
            <p:grpSpPr>
              <a:xfrm>
                <a:off x="1299324" y="2882501"/>
                <a:ext cx="103104" cy="1426186"/>
                <a:chOff x="5206863" y="3100904"/>
                <a:chExt cx="122758" cy="1698043"/>
              </a:xfrm>
            </p:grpSpPr>
            <p:sp>
              <p:nvSpPr>
                <p:cNvPr id="6372" name="Google Shape;6372;p7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7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73"/>
              <p:cNvGrpSpPr/>
              <p:nvPr/>
            </p:nvGrpSpPr>
            <p:grpSpPr>
              <a:xfrm>
                <a:off x="1786057" y="2882501"/>
                <a:ext cx="103104" cy="1426186"/>
                <a:chOff x="6006138" y="3143629"/>
                <a:chExt cx="122758" cy="1698043"/>
              </a:xfrm>
            </p:grpSpPr>
            <p:sp>
              <p:nvSpPr>
                <p:cNvPr id="6380" name="Google Shape;6380;p7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7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7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7" name="Google Shape;6387;p73"/>
              <p:cNvGrpSpPr/>
              <p:nvPr/>
            </p:nvGrpSpPr>
            <p:grpSpPr>
              <a:xfrm>
                <a:off x="2029422" y="2882501"/>
                <a:ext cx="103104" cy="1426186"/>
                <a:chOff x="6805413" y="3100904"/>
                <a:chExt cx="122758" cy="1698043"/>
              </a:xfrm>
            </p:grpSpPr>
            <p:sp>
              <p:nvSpPr>
                <p:cNvPr id="6388" name="Google Shape;6388;p73"/>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73"/>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73"/>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3"/>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73"/>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73"/>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3"/>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5" name="Google Shape;6395;p73"/>
              <p:cNvGrpSpPr/>
              <p:nvPr/>
            </p:nvGrpSpPr>
            <p:grpSpPr>
              <a:xfrm>
                <a:off x="2272795" y="2882501"/>
                <a:ext cx="103104" cy="1426186"/>
                <a:chOff x="5206863" y="3100904"/>
                <a:chExt cx="122758" cy="1698043"/>
              </a:xfrm>
            </p:grpSpPr>
            <p:sp>
              <p:nvSpPr>
                <p:cNvPr id="6396" name="Google Shape;6396;p73"/>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3"/>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3"/>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3"/>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3"/>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3"/>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3"/>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3" name="Google Shape;6403;p73"/>
              <p:cNvGrpSpPr/>
              <p:nvPr/>
            </p:nvGrpSpPr>
            <p:grpSpPr>
              <a:xfrm>
                <a:off x="1542694" y="2882501"/>
                <a:ext cx="103104" cy="1426186"/>
                <a:chOff x="6006138" y="3143629"/>
                <a:chExt cx="122758" cy="1698043"/>
              </a:xfrm>
            </p:grpSpPr>
            <p:sp>
              <p:nvSpPr>
                <p:cNvPr id="6404" name="Google Shape;6404;p73"/>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3"/>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3"/>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3"/>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3"/>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3"/>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3"/>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411" name="Google Shape;6411;p73"/>
          <p:cNvGrpSpPr/>
          <p:nvPr/>
        </p:nvGrpSpPr>
        <p:grpSpPr>
          <a:xfrm>
            <a:off x="5671260" y="3305994"/>
            <a:ext cx="2749952" cy="870677"/>
            <a:chOff x="238125" y="1725700"/>
            <a:chExt cx="7139025" cy="2260325"/>
          </a:xfrm>
        </p:grpSpPr>
        <p:sp>
          <p:nvSpPr>
            <p:cNvPr id="6412" name="Google Shape;6412;p73"/>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3"/>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3"/>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3"/>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3"/>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3"/>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3"/>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73"/>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73"/>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3"/>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3"/>
          <p:cNvGrpSpPr/>
          <p:nvPr/>
        </p:nvGrpSpPr>
        <p:grpSpPr>
          <a:xfrm>
            <a:off x="5941424" y="2247740"/>
            <a:ext cx="1105452" cy="916747"/>
            <a:chOff x="5249100" y="1210600"/>
            <a:chExt cx="3502700" cy="2904775"/>
          </a:xfrm>
        </p:grpSpPr>
        <p:sp>
          <p:nvSpPr>
            <p:cNvPr id="6423" name="Google Shape;6423;p73"/>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3"/>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73"/>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3"/>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7" name="Google Shape;6427;p73"/>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428" name="Google Shape;6428;p73"/>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429" name="Google Shape;6429;p73"/>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430" name="Google Shape;6430;p73"/>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431" name="Google Shape;6431;p73"/>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73"/>
          <p:cNvGrpSpPr/>
          <p:nvPr/>
        </p:nvGrpSpPr>
        <p:grpSpPr>
          <a:xfrm>
            <a:off x="7123972" y="967158"/>
            <a:ext cx="1304650" cy="1124856"/>
            <a:chOff x="7287122" y="1165658"/>
            <a:chExt cx="1219413" cy="1051365"/>
          </a:xfrm>
        </p:grpSpPr>
        <p:grpSp>
          <p:nvGrpSpPr>
            <p:cNvPr id="6433" name="Google Shape;6433;p73"/>
            <p:cNvGrpSpPr/>
            <p:nvPr/>
          </p:nvGrpSpPr>
          <p:grpSpPr>
            <a:xfrm>
              <a:off x="7287122" y="1969723"/>
              <a:ext cx="1219413" cy="247300"/>
              <a:chOff x="7287122" y="1969723"/>
              <a:chExt cx="1219413" cy="247300"/>
            </a:xfrm>
          </p:grpSpPr>
          <p:sp>
            <p:nvSpPr>
              <p:cNvPr id="6434" name="Google Shape;6434;p73"/>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5" name="Google Shape;6435;p73"/>
              <p:cNvGrpSpPr/>
              <p:nvPr/>
            </p:nvGrpSpPr>
            <p:grpSpPr>
              <a:xfrm>
                <a:off x="7287122" y="2063892"/>
                <a:ext cx="1151753" cy="73428"/>
                <a:chOff x="7287122" y="2063892"/>
                <a:chExt cx="1151753" cy="73428"/>
              </a:xfrm>
            </p:grpSpPr>
            <p:sp>
              <p:nvSpPr>
                <p:cNvPr id="6436" name="Google Shape;6436;p73"/>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7" name="Google Shape;6437;p73"/>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438" name="Google Shape;6438;p73"/>
            <p:cNvGrpSpPr/>
            <p:nvPr/>
          </p:nvGrpSpPr>
          <p:grpSpPr>
            <a:xfrm>
              <a:off x="7287122" y="1712201"/>
              <a:ext cx="1219403" cy="246767"/>
              <a:chOff x="7287122" y="1712201"/>
              <a:chExt cx="1219403" cy="246767"/>
            </a:xfrm>
          </p:grpSpPr>
          <p:sp>
            <p:nvSpPr>
              <p:cNvPr id="6439" name="Google Shape;6439;p73"/>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0" name="Google Shape;6440;p73"/>
              <p:cNvGrpSpPr/>
              <p:nvPr/>
            </p:nvGrpSpPr>
            <p:grpSpPr>
              <a:xfrm>
                <a:off x="7287122" y="1842861"/>
                <a:ext cx="1005303" cy="73419"/>
                <a:chOff x="7287122" y="1842861"/>
                <a:chExt cx="1005303" cy="73419"/>
              </a:xfrm>
            </p:grpSpPr>
            <p:sp>
              <p:nvSpPr>
                <p:cNvPr id="6441" name="Google Shape;6441;p73"/>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2" name="Google Shape;6442;p73"/>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443" name="Google Shape;6443;p73"/>
            <p:cNvGrpSpPr/>
            <p:nvPr/>
          </p:nvGrpSpPr>
          <p:grpSpPr>
            <a:xfrm>
              <a:off x="7287122" y="1447520"/>
              <a:ext cx="1219403" cy="286667"/>
              <a:chOff x="7287122" y="1447520"/>
              <a:chExt cx="1219403" cy="286667"/>
            </a:xfrm>
          </p:grpSpPr>
          <p:sp>
            <p:nvSpPr>
              <p:cNvPr id="6444" name="Google Shape;6444;p73"/>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5" name="Google Shape;6445;p73"/>
              <p:cNvGrpSpPr/>
              <p:nvPr/>
            </p:nvGrpSpPr>
            <p:grpSpPr>
              <a:xfrm>
                <a:off x="7287122" y="1581977"/>
                <a:ext cx="852803" cy="73428"/>
                <a:chOff x="7287122" y="1581977"/>
                <a:chExt cx="852803" cy="73428"/>
              </a:xfrm>
            </p:grpSpPr>
            <p:sp>
              <p:nvSpPr>
                <p:cNvPr id="6446" name="Google Shape;6446;p73"/>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47" name="Google Shape;6447;p73"/>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48" name="Google Shape;6448;p73"/>
            <p:cNvGrpSpPr/>
            <p:nvPr/>
          </p:nvGrpSpPr>
          <p:grpSpPr>
            <a:xfrm>
              <a:off x="7287122" y="1165658"/>
              <a:ext cx="1219403" cy="344253"/>
              <a:chOff x="7287122" y="1165658"/>
              <a:chExt cx="1219403" cy="344253"/>
            </a:xfrm>
          </p:grpSpPr>
          <p:sp>
            <p:nvSpPr>
              <p:cNvPr id="6449" name="Google Shape;6449;p73"/>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0" name="Google Shape;6450;p73"/>
              <p:cNvGrpSpPr/>
              <p:nvPr/>
            </p:nvGrpSpPr>
            <p:grpSpPr>
              <a:xfrm>
                <a:off x="7287122" y="1341025"/>
                <a:ext cx="695703" cy="73419"/>
                <a:chOff x="7287122" y="1341025"/>
                <a:chExt cx="695703" cy="73419"/>
              </a:xfrm>
            </p:grpSpPr>
            <p:sp>
              <p:nvSpPr>
                <p:cNvPr id="6451" name="Google Shape;6451;p73"/>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52" name="Google Shape;6452;p73"/>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53" name="Google Shape;6453;p73"/>
          <p:cNvGrpSpPr/>
          <p:nvPr/>
        </p:nvGrpSpPr>
        <p:grpSpPr>
          <a:xfrm>
            <a:off x="5790464" y="973181"/>
            <a:ext cx="1397729" cy="1098540"/>
            <a:chOff x="5900602" y="1193063"/>
            <a:chExt cx="1299851" cy="1021707"/>
          </a:xfrm>
        </p:grpSpPr>
        <p:grpSp>
          <p:nvGrpSpPr>
            <p:cNvPr id="6454" name="Google Shape;6454;p73"/>
            <p:cNvGrpSpPr/>
            <p:nvPr/>
          </p:nvGrpSpPr>
          <p:grpSpPr>
            <a:xfrm>
              <a:off x="6520337" y="1193063"/>
              <a:ext cx="341815" cy="799959"/>
              <a:chOff x="6520337" y="1193063"/>
              <a:chExt cx="341815" cy="799959"/>
            </a:xfrm>
          </p:grpSpPr>
          <p:grpSp>
            <p:nvGrpSpPr>
              <p:cNvPr id="6455" name="Google Shape;6455;p73"/>
              <p:cNvGrpSpPr/>
              <p:nvPr/>
            </p:nvGrpSpPr>
            <p:grpSpPr>
              <a:xfrm>
                <a:off x="6520337" y="1589527"/>
                <a:ext cx="213950" cy="403494"/>
                <a:chOff x="6520337" y="1589527"/>
                <a:chExt cx="213950" cy="403494"/>
              </a:xfrm>
            </p:grpSpPr>
            <p:sp>
              <p:nvSpPr>
                <p:cNvPr id="6456" name="Google Shape;6456;p73"/>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3"/>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8" name="Google Shape;6458;p73"/>
              <p:cNvGrpSpPr/>
              <p:nvPr/>
            </p:nvGrpSpPr>
            <p:grpSpPr>
              <a:xfrm>
                <a:off x="6577204" y="1193063"/>
                <a:ext cx="284947" cy="464512"/>
                <a:chOff x="6577204" y="1193063"/>
                <a:chExt cx="284947" cy="464512"/>
              </a:xfrm>
            </p:grpSpPr>
            <p:sp>
              <p:nvSpPr>
                <p:cNvPr id="6459" name="Google Shape;6459;p73"/>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0" name="Google Shape;6460;p73"/>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61" name="Google Shape;6461;p73"/>
            <p:cNvGrpSpPr/>
            <p:nvPr/>
          </p:nvGrpSpPr>
          <p:grpSpPr>
            <a:xfrm>
              <a:off x="6238903" y="1193063"/>
              <a:ext cx="300475" cy="900152"/>
              <a:chOff x="6238903" y="1193063"/>
              <a:chExt cx="300475" cy="900152"/>
            </a:xfrm>
          </p:grpSpPr>
          <p:grpSp>
            <p:nvGrpSpPr>
              <p:cNvPr id="6462" name="Google Shape;6462;p73"/>
              <p:cNvGrpSpPr/>
              <p:nvPr/>
            </p:nvGrpSpPr>
            <p:grpSpPr>
              <a:xfrm>
                <a:off x="6290865" y="1489315"/>
                <a:ext cx="248514" cy="603900"/>
                <a:chOff x="6290865" y="1489315"/>
                <a:chExt cx="248514" cy="603900"/>
              </a:xfrm>
            </p:grpSpPr>
            <p:sp>
              <p:nvSpPr>
                <p:cNvPr id="6463" name="Google Shape;6463;p73"/>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3"/>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5" name="Google Shape;6465;p73"/>
              <p:cNvGrpSpPr/>
              <p:nvPr/>
            </p:nvGrpSpPr>
            <p:grpSpPr>
              <a:xfrm>
                <a:off x="6238903" y="1193063"/>
                <a:ext cx="284947" cy="333087"/>
                <a:chOff x="6238903" y="1193063"/>
                <a:chExt cx="284947" cy="333087"/>
              </a:xfrm>
            </p:grpSpPr>
            <p:sp>
              <p:nvSpPr>
                <p:cNvPr id="6466" name="Google Shape;6466;p73"/>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67" name="Google Shape;6467;p73"/>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68" name="Google Shape;6468;p73"/>
            <p:cNvGrpSpPr/>
            <p:nvPr/>
          </p:nvGrpSpPr>
          <p:grpSpPr>
            <a:xfrm>
              <a:off x="5900602" y="1193063"/>
              <a:ext cx="444345" cy="1021707"/>
              <a:chOff x="5900602" y="1193063"/>
              <a:chExt cx="444345" cy="1021707"/>
            </a:xfrm>
          </p:grpSpPr>
          <p:grpSp>
            <p:nvGrpSpPr>
              <p:cNvPr id="6469" name="Google Shape;6469;p73"/>
              <p:cNvGrpSpPr/>
              <p:nvPr/>
            </p:nvGrpSpPr>
            <p:grpSpPr>
              <a:xfrm>
                <a:off x="6046501" y="1367785"/>
                <a:ext cx="298446" cy="846986"/>
                <a:chOff x="6046501" y="1367785"/>
                <a:chExt cx="298446" cy="846986"/>
              </a:xfrm>
            </p:grpSpPr>
            <p:sp>
              <p:nvSpPr>
                <p:cNvPr id="6470" name="Google Shape;6470;p73"/>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3"/>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3"/>
              <p:cNvGrpSpPr/>
              <p:nvPr/>
            </p:nvGrpSpPr>
            <p:grpSpPr>
              <a:xfrm>
                <a:off x="5900602" y="1193063"/>
                <a:ext cx="284947" cy="182312"/>
                <a:chOff x="5900602" y="1193063"/>
                <a:chExt cx="284947" cy="182312"/>
              </a:xfrm>
            </p:grpSpPr>
            <p:sp>
              <p:nvSpPr>
                <p:cNvPr id="6473" name="Google Shape;6473;p73"/>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4" name="Google Shape;6474;p73"/>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75" name="Google Shape;6475;p73"/>
            <p:cNvGrpSpPr/>
            <p:nvPr/>
          </p:nvGrpSpPr>
          <p:grpSpPr>
            <a:xfrm>
              <a:off x="6738300" y="1193063"/>
              <a:ext cx="462153" cy="707634"/>
              <a:chOff x="6738300" y="1193063"/>
              <a:chExt cx="462153" cy="707634"/>
            </a:xfrm>
          </p:grpSpPr>
          <p:grpSp>
            <p:nvGrpSpPr>
              <p:cNvPr id="6476" name="Google Shape;6476;p73"/>
              <p:cNvGrpSpPr/>
              <p:nvPr/>
            </p:nvGrpSpPr>
            <p:grpSpPr>
              <a:xfrm>
                <a:off x="6915505" y="1193063"/>
                <a:ext cx="284947" cy="597387"/>
                <a:chOff x="6915505" y="1193063"/>
                <a:chExt cx="284947" cy="597387"/>
              </a:xfrm>
            </p:grpSpPr>
            <p:sp>
              <p:nvSpPr>
                <p:cNvPr id="6477" name="Google Shape;6477;p73"/>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78" name="Google Shape;6478;p73"/>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79" name="Google Shape;6479;p73"/>
              <p:cNvGrpSpPr/>
              <p:nvPr/>
            </p:nvGrpSpPr>
            <p:grpSpPr>
              <a:xfrm>
                <a:off x="6738300" y="1684725"/>
                <a:ext cx="230066" cy="215971"/>
                <a:chOff x="6738300" y="1684725"/>
                <a:chExt cx="230066" cy="215971"/>
              </a:xfrm>
            </p:grpSpPr>
            <p:sp>
              <p:nvSpPr>
                <p:cNvPr id="6480" name="Google Shape;6480;p73"/>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3"/>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85" name="Shape 6485"/>
        <p:cNvGrpSpPr/>
        <p:nvPr/>
      </p:nvGrpSpPr>
      <p:grpSpPr>
        <a:xfrm>
          <a:off x="0" y="0"/>
          <a:ext cx="0" cy="0"/>
          <a:chOff x="0" y="0"/>
          <a:chExt cx="0" cy="0"/>
        </a:xfrm>
      </p:grpSpPr>
      <p:grpSp>
        <p:nvGrpSpPr>
          <p:cNvPr id="6486" name="Google Shape;6486;p74"/>
          <p:cNvGrpSpPr/>
          <p:nvPr/>
        </p:nvGrpSpPr>
        <p:grpSpPr>
          <a:xfrm>
            <a:off x="821785" y="2307635"/>
            <a:ext cx="339235" cy="298186"/>
            <a:chOff x="898875" y="244725"/>
            <a:chExt cx="481800" cy="423500"/>
          </a:xfrm>
        </p:grpSpPr>
        <p:sp>
          <p:nvSpPr>
            <p:cNvPr id="6487" name="Google Shape;6487;p74"/>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8" name="Google Shape;6488;p74"/>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74"/>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74"/>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74"/>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2" name="Google Shape;6492;p74"/>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3" name="Google Shape;6493;p74"/>
          <p:cNvGrpSpPr/>
          <p:nvPr/>
        </p:nvGrpSpPr>
        <p:grpSpPr>
          <a:xfrm>
            <a:off x="1260167" y="2287103"/>
            <a:ext cx="298169" cy="339253"/>
            <a:chOff x="1529350" y="258825"/>
            <a:chExt cx="423475" cy="481825"/>
          </a:xfrm>
        </p:grpSpPr>
        <p:sp>
          <p:nvSpPr>
            <p:cNvPr id="6494" name="Google Shape;6494;p74"/>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74"/>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6" name="Google Shape;6496;p74"/>
          <p:cNvGrpSpPr/>
          <p:nvPr/>
        </p:nvGrpSpPr>
        <p:grpSpPr>
          <a:xfrm>
            <a:off x="1653142" y="2367273"/>
            <a:ext cx="340890" cy="178912"/>
            <a:chOff x="2084325" y="363300"/>
            <a:chExt cx="484150" cy="254100"/>
          </a:xfrm>
        </p:grpSpPr>
        <p:sp>
          <p:nvSpPr>
            <p:cNvPr id="6497" name="Google Shape;6497;p74"/>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8" name="Google Shape;6498;p74"/>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9" name="Google Shape;6499;p74"/>
          <p:cNvGrpSpPr/>
          <p:nvPr/>
        </p:nvGrpSpPr>
        <p:grpSpPr>
          <a:xfrm>
            <a:off x="2102437" y="2287102"/>
            <a:ext cx="298169" cy="339253"/>
            <a:chOff x="2707500" y="249400"/>
            <a:chExt cx="423475" cy="481825"/>
          </a:xfrm>
        </p:grpSpPr>
        <p:sp>
          <p:nvSpPr>
            <p:cNvPr id="6500" name="Google Shape;6500;p74"/>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1" name="Google Shape;6501;p74"/>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2" name="Google Shape;6502;p74"/>
          <p:cNvGrpSpPr/>
          <p:nvPr/>
        </p:nvGrpSpPr>
        <p:grpSpPr>
          <a:xfrm>
            <a:off x="2516052" y="2287428"/>
            <a:ext cx="305386" cy="338602"/>
            <a:chOff x="3300325" y="249875"/>
            <a:chExt cx="433725" cy="480900"/>
          </a:xfrm>
        </p:grpSpPr>
        <p:sp>
          <p:nvSpPr>
            <p:cNvPr id="6503" name="Google Shape;6503;p74"/>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4" name="Google Shape;6504;p74"/>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5" name="Google Shape;6505;p74"/>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6" name="Google Shape;6506;p74"/>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74"/>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74"/>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9" name="Google Shape;6509;p74"/>
          <p:cNvGrpSpPr/>
          <p:nvPr/>
        </p:nvGrpSpPr>
        <p:grpSpPr>
          <a:xfrm>
            <a:off x="2905137" y="2287349"/>
            <a:ext cx="352349" cy="338760"/>
            <a:chOff x="3854700" y="249750"/>
            <a:chExt cx="500425" cy="481125"/>
          </a:xfrm>
        </p:grpSpPr>
        <p:sp>
          <p:nvSpPr>
            <p:cNvPr id="6510" name="Google Shape;6510;p74"/>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1" name="Google Shape;6511;p74"/>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74"/>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3" name="Google Shape;6513;p74"/>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4" name="Google Shape;6514;p74"/>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74"/>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74"/>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74"/>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8" name="Google Shape;6518;p74"/>
          <p:cNvGrpSpPr/>
          <p:nvPr/>
        </p:nvGrpSpPr>
        <p:grpSpPr>
          <a:xfrm>
            <a:off x="3323126" y="2287349"/>
            <a:ext cx="352349" cy="338760"/>
            <a:chOff x="4447550" y="249750"/>
            <a:chExt cx="500425" cy="481125"/>
          </a:xfrm>
        </p:grpSpPr>
        <p:sp>
          <p:nvSpPr>
            <p:cNvPr id="6519" name="Google Shape;6519;p74"/>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0" name="Google Shape;6520;p74"/>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1" name="Google Shape;6521;p74"/>
          <p:cNvGrpSpPr/>
          <p:nvPr/>
        </p:nvGrpSpPr>
        <p:grpSpPr>
          <a:xfrm>
            <a:off x="3752328" y="2287102"/>
            <a:ext cx="339253" cy="339253"/>
            <a:chOff x="5049725" y="249400"/>
            <a:chExt cx="481825" cy="481825"/>
          </a:xfrm>
        </p:grpSpPr>
        <p:sp>
          <p:nvSpPr>
            <p:cNvPr id="6522" name="Google Shape;6522;p74"/>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74"/>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4" name="Google Shape;6524;p74"/>
          <p:cNvGrpSpPr/>
          <p:nvPr/>
        </p:nvGrpSpPr>
        <p:grpSpPr>
          <a:xfrm>
            <a:off x="4166269" y="2287102"/>
            <a:ext cx="339253" cy="339253"/>
            <a:chOff x="5660400" y="238125"/>
            <a:chExt cx="481825" cy="481825"/>
          </a:xfrm>
        </p:grpSpPr>
        <p:sp>
          <p:nvSpPr>
            <p:cNvPr id="6525" name="Google Shape;6525;p74"/>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74"/>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7" name="Google Shape;6527;p74"/>
          <p:cNvGrpSpPr/>
          <p:nvPr/>
        </p:nvGrpSpPr>
        <p:grpSpPr>
          <a:xfrm>
            <a:off x="4582955" y="2287102"/>
            <a:ext cx="339253" cy="339253"/>
            <a:chOff x="6235400" y="249400"/>
            <a:chExt cx="481825" cy="481825"/>
          </a:xfrm>
        </p:grpSpPr>
        <p:sp>
          <p:nvSpPr>
            <p:cNvPr id="6528" name="Google Shape;6528;p74"/>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9" name="Google Shape;6529;p74"/>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74"/>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74"/>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74"/>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3" name="Google Shape;6533;p74"/>
          <p:cNvGrpSpPr/>
          <p:nvPr/>
        </p:nvGrpSpPr>
        <p:grpSpPr>
          <a:xfrm>
            <a:off x="821301" y="2731810"/>
            <a:ext cx="340204" cy="298116"/>
            <a:chOff x="899850" y="871450"/>
            <a:chExt cx="483175" cy="423400"/>
          </a:xfrm>
        </p:grpSpPr>
        <p:sp>
          <p:nvSpPr>
            <p:cNvPr id="6534" name="Google Shape;6534;p74"/>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74"/>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6" name="Google Shape;6536;p74"/>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7" name="Google Shape;6537;p74"/>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38" name="Google Shape;6538;p74"/>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39" name="Google Shape;6539;p74"/>
          <p:cNvGrpSpPr/>
          <p:nvPr/>
        </p:nvGrpSpPr>
        <p:grpSpPr>
          <a:xfrm>
            <a:off x="1653301" y="2711232"/>
            <a:ext cx="340573" cy="339271"/>
            <a:chOff x="2085450" y="842250"/>
            <a:chExt cx="483700" cy="481850"/>
          </a:xfrm>
        </p:grpSpPr>
        <p:sp>
          <p:nvSpPr>
            <p:cNvPr id="6540" name="Google Shape;6540;p74"/>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1" name="Google Shape;6541;p74"/>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74"/>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3" name="Google Shape;6543;p74"/>
          <p:cNvGrpSpPr/>
          <p:nvPr/>
        </p:nvGrpSpPr>
        <p:grpSpPr>
          <a:xfrm>
            <a:off x="2081868" y="2711241"/>
            <a:ext cx="339306" cy="339253"/>
            <a:chOff x="2685825" y="840375"/>
            <a:chExt cx="481900" cy="481825"/>
          </a:xfrm>
        </p:grpSpPr>
        <p:sp>
          <p:nvSpPr>
            <p:cNvPr id="6544" name="Google Shape;6544;p74"/>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5" name="Google Shape;6545;p74"/>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6" name="Google Shape;6546;p74"/>
          <p:cNvGrpSpPr/>
          <p:nvPr/>
        </p:nvGrpSpPr>
        <p:grpSpPr>
          <a:xfrm>
            <a:off x="2493529" y="2710924"/>
            <a:ext cx="350431" cy="339887"/>
            <a:chOff x="3270675" y="841800"/>
            <a:chExt cx="497700" cy="482725"/>
          </a:xfrm>
        </p:grpSpPr>
        <p:sp>
          <p:nvSpPr>
            <p:cNvPr id="6547" name="Google Shape;6547;p74"/>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8" name="Google Shape;6548;p74"/>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74"/>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50" name="Google Shape;6550;p74"/>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51" name="Google Shape;6551;p74"/>
          <p:cNvGrpSpPr/>
          <p:nvPr/>
        </p:nvGrpSpPr>
        <p:grpSpPr>
          <a:xfrm>
            <a:off x="3329675" y="2731783"/>
            <a:ext cx="339253" cy="298169"/>
            <a:chOff x="4467200" y="877100"/>
            <a:chExt cx="481825" cy="423475"/>
          </a:xfrm>
        </p:grpSpPr>
        <p:sp>
          <p:nvSpPr>
            <p:cNvPr id="6552" name="Google Shape;6552;p74"/>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3" name="Google Shape;6553;p74"/>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4" name="Google Shape;6554;p74"/>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74"/>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6" name="Google Shape;6556;p74"/>
          <p:cNvGrpSpPr/>
          <p:nvPr/>
        </p:nvGrpSpPr>
        <p:grpSpPr>
          <a:xfrm>
            <a:off x="3744565" y="2711232"/>
            <a:ext cx="354778" cy="339271"/>
            <a:chOff x="5045500" y="842250"/>
            <a:chExt cx="503875" cy="481850"/>
          </a:xfrm>
        </p:grpSpPr>
        <p:sp>
          <p:nvSpPr>
            <p:cNvPr id="6557" name="Google Shape;6557;p74"/>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74"/>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9" name="Google Shape;6559;p74"/>
          <p:cNvGrpSpPr/>
          <p:nvPr/>
        </p:nvGrpSpPr>
        <p:grpSpPr>
          <a:xfrm>
            <a:off x="4167413" y="2737451"/>
            <a:ext cx="336965" cy="286833"/>
            <a:chOff x="5645200" y="879425"/>
            <a:chExt cx="478575" cy="407375"/>
          </a:xfrm>
        </p:grpSpPr>
        <p:sp>
          <p:nvSpPr>
            <p:cNvPr id="6560" name="Google Shape;6560;p74"/>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74"/>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74"/>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74"/>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74"/>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74"/>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66" name="Google Shape;6566;p74"/>
          <p:cNvGrpSpPr/>
          <p:nvPr/>
        </p:nvGrpSpPr>
        <p:grpSpPr>
          <a:xfrm>
            <a:off x="4603488" y="2711241"/>
            <a:ext cx="298186" cy="339253"/>
            <a:chOff x="6264525" y="842250"/>
            <a:chExt cx="423500" cy="481825"/>
          </a:xfrm>
        </p:grpSpPr>
        <p:sp>
          <p:nvSpPr>
            <p:cNvPr id="6567" name="Google Shape;6567;p74"/>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74"/>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74"/>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74"/>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74"/>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74"/>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3" name="Google Shape;6573;p74"/>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4" name="Google Shape;6574;p74"/>
          <p:cNvGrpSpPr/>
          <p:nvPr/>
        </p:nvGrpSpPr>
        <p:grpSpPr>
          <a:xfrm>
            <a:off x="821776" y="3125895"/>
            <a:ext cx="339253" cy="339253"/>
            <a:chOff x="900750" y="1436075"/>
            <a:chExt cx="481825" cy="481825"/>
          </a:xfrm>
        </p:grpSpPr>
        <p:sp>
          <p:nvSpPr>
            <p:cNvPr id="6575" name="Google Shape;6575;p74"/>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74"/>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74"/>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8" name="Google Shape;6578;p74"/>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9" name="Google Shape;6579;p74"/>
          <p:cNvGrpSpPr/>
          <p:nvPr/>
        </p:nvGrpSpPr>
        <p:grpSpPr>
          <a:xfrm>
            <a:off x="1239624" y="3186183"/>
            <a:ext cx="339253" cy="218676"/>
            <a:chOff x="1492675" y="1520750"/>
            <a:chExt cx="481825" cy="310575"/>
          </a:xfrm>
        </p:grpSpPr>
        <p:sp>
          <p:nvSpPr>
            <p:cNvPr id="6580" name="Google Shape;6580;p74"/>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74"/>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2" name="Google Shape;6582;p74"/>
          <p:cNvGrpSpPr/>
          <p:nvPr/>
        </p:nvGrpSpPr>
        <p:grpSpPr>
          <a:xfrm>
            <a:off x="1647421" y="3125877"/>
            <a:ext cx="352332" cy="339288"/>
            <a:chOff x="2071000" y="1435025"/>
            <a:chExt cx="500400" cy="481875"/>
          </a:xfrm>
        </p:grpSpPr>
        <p:sp>
          <p:nvSpPr>
            <p:cNvPr id="6583" name="Google Shape;6583;p74"/>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74"/>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74"/>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6" name="Google Shape;6586;p74"/>
          <p:cNvGrpSpPr/>
          <p:nvPr/>
        </p:nvGrpSpPr>
        <p:grpSpPr>
          <a:xfrm>
            <a:off x="2075584" y="3146709"/>
            <a:ext cx="351874" cy="297623"/>
            <a:chOff x="2678350" y="1464650"/>
            <a:chExt cx="499750" cy="422700"/>
          </a:xfrm>
        </p:grpSpPr>
        <p:sp>
          <p:nvSpPr>
            <p:cNvPr id="6587" name="Google Shape;6587;p74"/>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8" name="Google Shape;6588;p74"/>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9" name="Google Shape;6589;p74"/>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0" name="Google Shape;6590;p74"/>
          <p:cNvGrpSpPr/>
          <p:nvPr/>
        </p:nvGrpSpPr>
        <p:grpSpPr>
          <a:xfrm>
            <a:off x="2499118" y="3125895"/>
            <a:ext cx="339253" cy="339253"/>
            <a:chOff x="3271200" y="1435075"/>
            <a:chExt cx="481825" cy="481825"/>
          </a:xfrm>
        </p:grpSpPr>
        <p:sp>
          <p:nvSpPr>
            <p:cNvPr id="6591" name="Google Shape;6591;p74"/>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2" name="Google Shape;6592;p74"/>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3" name="Google Shape;6593;p74"/>
          <p:cNvGrpSpPr/>
          <p:nvPr/>
        </p:nvGrpSpPr>
        <p:grpSpPr>
          <a:xfrm>
            <a:off x="2909591" y="3125877"/>
            <a:ext cx="343442" cy="339288"/>
            <a:chOff x="3858100" y="1435075"/>
            <a:chExt cx="487775" cy="481875"/>
          </a:xfrm>
        </p:grpSpPr>
        <p:sp>
          <p:nvSpPr>
            <p:cNvPr id="6594" name="Google Shape;6594;p74"/>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74"/>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6" name="Google Shape;6596;p74"/>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7" name="Google Shape;6597;p74"/>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74"/>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9" name="Google Shape;6599;p74"/>
          <p:cNvGrpSpPr/>
          <p:nvPr/>
        </p:nvGrpSpPr>
        <p:grpSpPr>
          <a:xfrm>
            <a:off x="3329674" y="3125895"/>
            <a:ext cx="339253" cy="339253"/>
            <a:chOff x="4456875" y="1435075"/>
            <a:chExt cx="481825" cy="481825"/>
          </a:xfrm>
        </p:grpSpPr>
        <p:sp>
          <p:nvSpPr>
            <p:cNvPr id="6600" name="Google Shape;6600;p74"/>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74"/>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2" name="Google Shape;6602;p74"/>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3" name="Google Shape;6603;p74"/>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74"/>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74"/>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6" name="Google Shape;6606;p74"/>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7" name="Google Shape;6607;p74"/>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8" name="Google Shape;6608;p74"/>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74"/>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0" name="Google Shape;6610;p74"/>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1" name="Google Shape;6611;p74"/>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74"/>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74"/>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74"/>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74"/>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74"/>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74"/>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74"/>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9" name="Google Shape;6619;p74"/>
          <p:cNvGrpSpPr/>
          <p:nvPr/>
        </p:nvGrpSpPr>
        <p:grpSpPr>
          <a:xfrm>
            <a:off x="3750665" y="3125886"/>
            <a:ext cx="342580" cy="339271"/>
            <a:chOff x="5049725" y="1435050"/>
            <a:chExt cx="486550" cy="481850"/>
          </a:xfrm>
        </p:grpSpPr>
        <p:sp>
          <p:nvSpPr>
            <p:cNvPr id="6620" name="Google Shape;6620;p7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7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7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3" name="Google Shape;6623;p7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4" name="Google Shape;6624;p74"/>
          <p:cNvGrpSpPr/>
          <p:nvPr/>
        </p:nvGrpSpPr>
        <p:grpSpPr>
          <a:xfrm>
            <a:off x="4166216" y="3125895"/>
            <a:ext cx="339359" cy="339253"/>
            <a:chOff x="5642475" y="1435075"/>
            <a:chExt cx="481975" cy="481825"/>
          </a:xfrm>
        </p:grpSpPr>
        <p:sp>
          <p:nvSpPr>
            <p:cNvPr id="6625" name="Google Shape;6625;p74"/>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6" name="Google Shape;6626;p74"/>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7" name="Google Shape;6627;p74"/>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8" name="Google Shape;6628;p74"/>
          <p:cNvGrpSpPr/>
          <p:nvPr/>
        </p:nvGrpSpPr>
        <p:grpSpPr>
          <a:xfrm>
            <a:off x="4580702" y="3125886"/>
            <a:ext cx="343759" cy="339271"/>
            <a:chOff x="6232000" y="1435050"/>
            <a:chExt cx="488225" cy="481850"/>
          </a:xfrm>
        </p:grpSpPr>
        <p:sp>
          <p:nvSpPr>
            <p:cNvPr id="6629" name="Google Shape;6629;p74"/>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0" name="Google Shape;6630;p74"/>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1" name="Google Shape;6631;p74"/>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74"/>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74"/>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4" name="Google Shape;6634;p74"/>
          <p:cNvGrpSpPr/>
          <p:nvPr/>
        </p:nvGrpSpPr>
        <p:grpSpPr>
          <a:xfrm>
            <a:off x="841438" y="3539545"/>
            <a:ext cx="299929" cy="337792"/>
            <a:chOff x="924450" y="2028975"/>
            <a:chExt cx="425975" cy="479750"/>
          </a:xfrm>
        </p:grpSpPr>
        <p:sp>
          <p:nvSpPr>
            <p:cNvPr id="6635" name="Google Shape;6635;p74"/>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6" name="Google Shape;6636;p74"/>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7" name="Google Shape;6637;p74"/>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8" name="Google Shape;6638;p74"/>
          <p:cNvGrpSpPr/>
          <p:nvPr/>
        </p:nvGrpSpPr>
        <p:grpSpPr>
          <a:xfrm>
            <a:off x="1653934" y="3559347"/>
            <a:ext cx="339306" cy="298186"/>
            <a:chOff x="2085450" y="2057100"/>
            <a:chExt cx="481900" cy="423500"/>
          </a:xfrm>
        </p:grpSpPr>
        <p:sp>
          <p:nvSpPr>
            <p:cNvPr id="6639" name="Google Shape;6639;p74"/>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0" name="Google Shape;6640;p74"/>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1" name="Google Shape;6641;p74"/>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2" name="Google Shape;6642;p74"/>
          <p:cNvGrpSpPr/>
          <p:nvPr/>
        </p:nvGrpSpPr>
        <p:grpSpPr>
          <a:xfrm>
            <a:off x="2081868" y="3582592"/>
            <a:ext cx="339306" cy="251698"/>
            <a:chOff x="2678275" y="2090100"/>
            <a:chExt cx="481900" cy="357475"/>
          </a:xfrm>
        </p:grpSpPr>
        <p:sp>
          <p:nvSpPr>
            <p:cNvPr id="6643" name="Google Shape;6643;p74"/>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74"/>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74"/>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74"/>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74"/>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8" name="Google Shape;6648;p74"/>
          <p:cNvGrpSpPr/>
          <p:nvPr/>
        </p:nvGrpSpPr>
        <p:grpSpPr>
          <a:xfrm>
            <a:off x="2559072" y="3594790"/>
            <a:ext cx="219345" cy="227301"/>
            <a:chOff x="3357325" y="2093500"/>
            <a:chExt cx="311525" cy="322825"/>
          </a:xfrm>
        </p:grpSpPr>
        <p:sp>
          <p:nvSpPr>
            <p:cNvPr id="6649" name="Google Shape;6649;p74"/>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74"/>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74"/>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52" name="Google Shape;6652;p74"/>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53" name="Google Shape;6653;p74"/>
          <p:cNvGrpSpPr/>
          <p:nvPr/>
        </p:nvGrpSpPr>
        <p:grpSpPr>
          <a:xfrm>
            <a:off x="3353262" y="3538814"/>
            <a:ext cx="292078" cy="339253"/>
            <a:chOff x="4492800" y="2027925"/>
            <a:chExt cx="414825" cy="481825"/>
          </a:xfrm>
        </p:grpSpPr>
        <p:sp>
          <p:nvSpPr>
            <p:cNvPr id="6654" name="Google Shape;6654;p74"/>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74"/>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6" name="Google Shape;6656;p74"/>
          <p:cNvGrpSpPr/>
          <p:nvPr/>
        </p:nvGrpSpPr>
        <p:grpSpPr>
          <a:xfrm>
            <a:off x="3752354" y="3538805"/>
            <a:ext cx="339200" cy="339271"/>
            <a:chOff x="5049725" y="2027900"/>
            <a:chExt cx="481750" cy="481850"/>
          </a:xfrm>
        </p:grpSpPr>
        <p:sp>
          <p:nvSpPr>
            <p:cNvPr id="6657" name="Google Shape;6657;p74"/>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8" name="Google Shape;6658;p74"/>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74"/>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74"/>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74"/>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74"/>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74"/>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4" name="Google Shape;6664;p74"/>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5" name="Google Shape;6665;p74"/>
          <p:cNvGrpSpPr/>
          <p:nvPr/>
        </p:nvGrpSpPr>
        <p:grpSpPr>
          <a:xfrm>
            <a:off x="4225950" y="3538893"/>
            <a:ext cx="219890" cy="339095"/>
            <a:chOff x="5726350" y="2028150"/>
            <a:chExt cx="312300" cy="481600"/>
          </a:xfrm>
        </p:grpSpPr>
        <p:sp>
          <p:nvSpPr>
            <p:cNvPr id="6666" name="Google Shape;6666;p74"/>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74"/>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8" name="Google Shape;6668;p74"/>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9" name="Google Shape;6669;p74"/>
          <p:cNvGrpSpPr/>
          <p:nvPr/>
        </p:nvGrpSpPr>
        <p:grpSpPr>
          <a:xfrm>
            <a:off x="4586141" y="3542000"/>
            <a:ext cx="332881" cy="332881"/>
            <a:chOff x="6239925" y="2032450"/>
            <a:chExt cx="472775" cy="472775"/>
          </a:xfrm>
        </p:grpSpPr>
        <p:sp>
          <p:nvSpPr>
            <p:cNvPr id="6670" name="Google Shape;6670;p74"/>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74"/>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2" name="Google Shape;6672;p74"/>
          <p:cNvGrpSpPr/>
          <p:nvPr/>
        </p:nvGrpSpPr>
        <p:grpSpPr>
          <a:xfrm>
            <a:off x="5035233" y="2364092"/>
            <a:ext cx="334641" cy="185425"/>
            <a:chOff x="903075" y="2730000"/>
            <a:chExt cx="475275" cy="263350"/>
          </a:xfrm>
        </p:grpSpPr>
        <p:sp>
          <p:nvSpPr>
            <p:cNvPr id="6673" name="Google Shape;6673;p74"/>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74"/>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74"/>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6" name="Google Shape;6676;p74"/>
          <p:cNvGrpSpPr/>
          <p:nvPr/>
        </p:nvGrpSpPr>
        <p:grpSpPr>
          <a:xfrm>
            <a:off x="1239624" y="3538814"/>
            <a:ext cx="339253" cy="339253"/>
            <a:chOff x="1492675" y="2027925"/>
            <a:chExt cx="481825" cy="481825"/>
          </a:xfrm>
        </p:grpSpPr>
        <p:sp>
          <p:nvSpPr>
            <p:cNvPr id="6677" name="Google Shape;6677;p74"/>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74"/>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74"/>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74"/>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74"/>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2" name="Google Shape;6682;p74"/>
          <p:cNvGrpSpPr/>
          <p:nvPr/>
        </p:nvGrpSpPr>
        <p:grpSpPr>
          <a:xfrm>
            <a:off x="5466000" y="2287178"/>
            <a:ext cx="339253" cy="339253"/>
            <a:chOff x="1492675" y="2620775"/>
            <a:chExt cx="481825" cy="481825"/>
          </a:xfrm>
        </p:grpSpPr>
        <p:sp>
          <p:nvSpPr>
            <p:cNvPr id="6683" name="Google Shape;6683;p74"/>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4" name="Google Shape;6684;p74"/>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85" name="Google Shape;6685;p74"/>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86" name="Google Shape;6686;p74"/>
          <p:cNvGrpSpPr/>
          <p:nvPr/>
        </p:nvGrpSpPr>
        <p:grpSpPr>
          <a:xfrm>
            <a:off x="6289754" y="2303161"/>
            <a:ext cx="333585" cy="307287"/>
            <a:chOff x="2682350" y="2643425"/>
            <a:chExt cx="473775" cy="436425"/>
          </a:xfrm>
        </p:grpSpPr>
        <p:sp>
          <p:nvSpPr>
            <p:cNvPr id="6687" name="Google Shape;6687;p74"/>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8" name="Google Shape;6688;p74"/>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74"/>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0" name="Google Shape;6690;p74"/>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1" name="Google Shape;6691;p74"/>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2" name="Google Shape;6692;p74"/>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74"/>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4" name="Google Shape;6694;p74"/>
          <p:cNvGrpSpPr/>
          <p:nvPr/>
        </p:nvGrpSpPr>
        <p:grpSpPr>
          <a:xfrm>
            <a:off x="6755243" y="2287178"/>
            <a:ext cx="238531" cy="339253"/>
            <a:chOff x="3342725" y="2620775"/>
            <a:chExt cx="338775" cy="481825"/>
          </a:xfrm>
        </p:grpSpPr>
        <p:sp>
          <p:nvSpPr>
            <p:cNvPr id="6695" name="Google Shape;6695;p74"/>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74"/>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7" name="Google Shape;6697;p74"/>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8" name="Google Shape;6698;p74"/>
          <p:cNvGrpSpPr/>
          <p:nvPr/>
        </p:nvGrpSpPr>
        <p:grpSpPr>
          <a:xfrm>
            <a:off x="7148994" y="2287178"/>
            <a:ext cx="278296" cy="339253"/>
            <a:chOff x="3907325" y="2620775"/>
            <a:chExt cx="395250" cy="481825"/>
          </a:xfrm>
        </p:grpSpPr>
        <p:sp>
          <p:nvSpPr>
            <p:cNvPr id="6699" name="Google Shape;6699;p74"/>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0" name="Google Shape;6700;p74"/>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74"/>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74"/>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3" name="Google Shape;6703;p74"/>
          <p:cNvGrpSpPr/>
          <p:nvPr/>
        </p:nvGrpSpPr>
        <p:grpSpPr>
          <a:xfrm>
            <a:off x="7542181" y="2297783"/>
            <a:ext cx="339253" cy="318042"/>
            <a:chOff x="4456875" y="2635825"/>
            <a:chExt cx="481825" cy="451700"/>
          </a:xfrm>
        </p:grpSpPr>
        <p:sp>
          <p:nvSpPr>
            <p:cNvPr id="6704" name="Google Shape;6704;p74"/>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5" name="Google Shape;6705;p74"/>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6" name="Google Shape;6706;p74"/>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74"/>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74"/>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74"/>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0" name="Google Shape;6710;p74"/>
          <p:cNvGrpSpPr/>
          <p:nvPr/>
        </p:nvGrpSpPr>
        <p:grpSpPr>
          <a:xfrm>
            <a:off x="7967105" y="2297783"/>
            <a:ext cx="339253" cy="318042"/>
            <a:chOff x="5049725" y="2635825"/>
            <a:chExt cx="481825" cy="451700"/>
          </a:xfrm>
        </p:grpSpPr>
        <p:sp>
          <p:nvSpPr>
            <p:cNvPr id="6711" name="Google Shape;6711;p74"/>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2" name="Google Shape;6712;p74"/>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3" name="Google Shape;6713;p74"/>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4" name="Google Shape;6714;p74"/>
          <p:cNvGrpSpPr/>
          <p:nvPr/>
        </p:nvGrpSpPr>
        <p:grpSpPr>
          <a:xfrm>
            <a:off x="2211475" y="3952243"/>
            <a:ext cx="338566" cy="338373"/>
            <a:chOff x="5643000" y="2621375"/>
            <a:chExt cx="480850" cy="480575"/>
          </a:xfrm>
        </p:grpSpPr>
        <p:sp>
          <p:nvSpPr>
            <p:cNvPr id="6715" name="Google Shape;6715;p74"/>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74"/>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74"/>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8" name="Google Shape;6718;p74"/>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9" name="Google Shape;6719;p74"/>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74"/>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74"/>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2" name="Google Shape;6722;p74"/>
          <p:cNvGrpSpPr/>
          <p:nvPr/>
        </p:nvGrpSpPr>
        <p:grpSpPr>
          <a:xfrm>
            <a:off x="4032695" y="3951803"/>
            <a:ext cx="339359" cy="339253"/>
            <a:chOff x="6235250" y="2620775"/>
            <a:chExt cx="481975" cy="481825"/>
          </a:xfrm>
        </p:grpSpPr>
        <p:sp>
          <p:nvSpPr>
            <p:cNvPr id="6723" name="Google Shape;6723;p74"/>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4" name="Google Shape;6724;p74"/>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74"/>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6" name="Google Shape;6726;p74"/>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7" name="Google Shape;6727;p74"/>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28" name="Google Shape;6728;p74"/>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29" name="Google Shape;6729;p74"/>
          <p:cNvGrpSpPr/>
          <p:nvPr/>
        </p:nvGrpSpPr>
        <p:grpSpPr>
          <a:xfrm>
            <a:off x="5465078" y="2711317"/>
            <a:ext cx="341101" cy="339253"/>
            <a:chOff x="1535000" y="3223325"/>
            <a:chExt cx="484450" cy="481825"/>
          </a:xfrm>
        </p:grpSpPr>
        <p:sp>
          <p:nvSpPr>
            <p:cNvPr id="6730" name="Google Shape;6730;p74"/>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74"/>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2" name="Google Shape;6732;p74"/>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3" name="Google Shape;6733;p74"/>
          <p:cNvGrpSpPr/>
          <p:nvPr/>
        </p:nvGrpSpPr>
        <p:grpSpPr>
          <a:xfrm>
            <a:off x="5872645" y="2746618"/>
            <a:ext cx="339253" cy="268649"/>
            <a:chOff x="2085525" y="3263750"/>
            <a:chExt cx="481825" cy="381550"/>
          </a:xfrm>
        </p:grpSpPr>
        <p:sp>
          <p:nvSpPr>
            <p:cNvPr id="6734" name="Google Shape;6734;p74"/>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5" name="Google Shape;6735;p74"/>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36" name="Google Shape;6736;p74"/>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37" name="Google Shape;6737;p74"/>
          <p:cNvGrpSpPr/>
          <p:nvPr/>
        </p:nvGrpSpPr>
        <p:grpSpPr>
          <a:xfrm>
            <a:off x="6704407" y="2711308"/>
            <a:ext cx="340204" cy="339271"/>
            <a:chOff x="3270450" y="3213625"/>
            <a:chExt cx="483175" cy="481850"/>
          </a:xfrm>
        </p:grpSpPr>
        <p:sp>
          <p:nvSpPr>
            <p:cNvPr id="6738" name="Google Shape;6738;p74"/>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74"/>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0" name="Google Shape;6740;p74"/>
          <p:cNvGrpSpPr/>
          <p:nvPr/>
        </p:nvGrpSpPr>
        <p:grpSpPr>
          <a:xfrm>
            <a:off x="7203676" y="2711317"/>
            <a:ext cx="168931" cy="339253"/>
            <a:chOff x="3984950" y="3213600"/>
            <a:chExt cx="239925" cy="481825"/>
          </a:xfrm>
        </p:grpSpPr>
        <p:sp>
          <p:nvSpPr>
            <p:cNvPr id="6741" name="Google Shape;6741;p74"/>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2" name="Google Shape;6742;p74"/>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743" name="Google Shape;6743;p74"/>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74"/>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745" name="Google Shape;6745;p74"/>
          <p:cNvGrpSpPr/>
          <p:nvPr/>
        </p:nvGrpSpPr>
        <p:grpSpPr>
          <a:xfrm>
            <a:off x="1736111" y="3981487"/>
            <a:ext cx="355218" cy="279880"/>
            <a:chOff x="5629975" y="3255775"/>
            <a:chExt cx="504500" cy="397500"/>
          </a:xfrm>
        </p:grpSpPr>
        <p:sp>
          <p:nvSpPr>
            <p:cNvPr id="6746" name="Google Shape;6746;p74"/>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7" name="Google Shape;6747;p74"/>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74"/>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74"/>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74"/>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1" name="Google Shape;6751;p74"/>
          <p:cNvGrpSpPr/>
          <p:nvPr/>
        </p:nvGrpSpPr>
        <p:grpSpPr>
          <a:xfrm>
            <a:off x="3572294" y="3981593"/>
            <a:ext cx="340256" cy="279669"/>
            <a:chOff x="6234950" y="3255925"/>
            <a:chExt cx="483250" cy="397200"/>
          </a:xfrm>
        </p:grpSpPr>
        <p:sp>
          <p:nvSpPr>
            <p:cNvPr id="6752" name="Google Shape;6752;p74"/>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74"/>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74"/>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5" name="Google Shape;6755;p74"/>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6" name="Google Shape;6756;p74"/>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74"/>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8" name="Google Shape;6758;p74"/>
          <p:cNvGrpSpPr/>
          <p:nvPr/>
        </p:nvGrpSpPr>
        <p:grpSpPr>
          <a:xfrm>
            <a:off x="5043532" y="3125970"/>
            <a:ext cx="318042" cy="339253"/>
            <a:chOff x="914900" y="3806450"/>
            <a:chExt cx="451700" cy="481825"/>
          </a:xfrm>
        </p:grpSpPr>
        <p:sp>
          <p:nvSpPr>
            <p:cNvPr id="6759" name="Google Shape;6759;p74"/>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74"/>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74"/>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74"/>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74"/>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4" name="Google Shape;6764;p74"/>
          <p:cNvGrpSpPr/>
          <p:nvPr/>
        </p:nvGrpSpPr>
        <p:grpSpPr>
          <a:xfrm>
            <a:off x="5462454" y="3125785"/>
            <a:ext cx="346347" cy="339623"/>
            <a:chOff x="1490050" y="3805975"/>
            <a:chExt cx="491900" cy="482350"/>
          </a:xfrm>
        </p:grpSpPr>
        <p:sp>
          <p:nvSpPr>
            <p:cNvPr id="6765" name="Google Shape;6765;p74"/>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74"/>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74"/>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74"/>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9" name="Google Shape;6769;p74"/>
          <p:cNvGrpSpPr/>
          <p:nvPr/>
        </p:nvGrpSpPr>
        <p:grpSpPr>
          <a:xfrm>
            <a:off x="5886322" y="3125970"/>
            <a:ext cx="311899" cy="339253"/>
            <a:chOff x="2104275" y="3806450"/>
            <a:chExt cx="442975" cy="481825"/>
          </a:xfrm>
        </p:grpSpPr>
        <p:sp>
          <p:nvSpPr>
            <p:cNvPr id="6770" name="Google Shape;6770;p74"/>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1" name="Google Shape;6771;p74"/>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2" name="Google Shape;6772;p74"/>
          <p:cNvGrpSpPr/>
          <p:nvPr/>
        </p:nvGrpSpPr>
        <p:grpSpPr>
          <a:xfrm>
            <a:off x="6309839" y="3125970"/>
            <a:ext cx="293416" cy="339253"/>
            <a:chOff x="2710875" y="3806450"/>
            <a:chExt cx="416725" cy="481825"/>
          </a:xfrm>
        </p:grpSpPr>
        <p:sp>
          <p:nvSpPr>
            <p:cNvPr id="6773" name="Google Shape;6773;p74"/>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74"/>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5" name="Google Shape;6775;p74"/>
          <p:cNvGrpSpPr/>
          <p:nvPr/>
        </p:nvGrpSpPr>
        <p:grpSpPr>
          <a:xfrm>
            <a:off x="6704883" y="3166412"/>
            <a:ext cx="339253" cy="258369"/>
            <a:chOff x="3271200" y="3863875"/>
            <a:chExt cx="481825" cy="366950"/>
          </a:xfrm>
        </p:grpSpPr>
        <p:sp>
          <p:nvSpPr>
            <p:cNvPr id="6776" name="Google Shape;6776;p74"/>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7" name="Google Shape;6777;p74"/>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8" name="Google Shape;6778;p74"/>
          <p:cNvGrpSpPr/>
          <p:nvPr/>
        </p:nvGrpSpPr>
        <p:grpSpPr>
          <a:xfrm>
            <a:off x="7140377" y="3126199"/>
            <a:ext cx="295528" cy="338795"/>
            <a:chOff x="3895050" y="3806775"/>
            <a:chExt cx="419725" cy="481175"/>
          </a:xfrm>
        </p:grpSpPr>
        <p:sp>
          <p:nvSpPr>
            <p:cNvPr id="6779" name="Google Shape;6779;p74"/>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74"/>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1" name="Google Shape;6781;p74"/>
          <p:cNvGrpSpPr/>
          <p:nvPr/>
        </p:nvGrpSpPr>
        <p:grpSpPr>
          <a:xfrm>
            <a:off x="7543659" y="3125979"/>
            <a:ext cx="336296" cy="339235"/>
            <a:chOff x="4464775" y="3806475"/>
            <a:chExt cx="477625" cy="481800"/>
          </a:xfrm>
        </p:grpSpPr>
        <p:sp>
          <p:nvSpPr>
            <p:cNvPr id="6782" name="Google Shape;6782;p74"/>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74"/>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74"/>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74"/>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74"/>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74"/>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88" name="Google Shape;6788;p74"/>
          <p:cNvGrpSpPr/>
          <p:nvPr/>
        </p:nvGrpSpPr>
        <p:grpSpPr>
          <a:xfrm>
            <a:off x="7967105" y="3125970"/>
            <a:ext cx="339253" cy="339253"/>
            <a:chOff x="5049725" y="3806450"/>
            <a:chExt cx="481825" cy="481825"/>
          </a:xfrm>
        </p:grpSpPr>
        <p:sp>
          <p:nvSpPr>
            <p:cNvPr id="6789" name="Google Shape;6789;p74"/>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0" name="Google Shape;6790;p74"/>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1" name="Google Shape;6791;p74"/>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2" name="Google Shape;6792;p74"/>
          <p:cNvGrpSpPr/>
          <p:nvPr/>
        </p:nvGrpSpPr>
        <p:grpSpPr>
          <a:xfrm>
            <a:off x="1276714" y="3951798"/>
            <a:ext cx="339253" cy="339253"/>
            <a:chOff x="5651375" y="3806450"/>
            <a:chExt cx="481825" cy="481825"/>
          </a:xfrm>
        </p:grpSpPr>
        <p:sp>
          <p:nvSpPr>
            <p:cNvPr id="6793" name="Google Shape;6793;p74"/>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74"/>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74"/>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74"/>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7" name="Google Shape;6797;p74"/>
          <p:cNvGrpSpPr/>
          <p:nvPr/>
        </p:nvGrpSpPr>
        <p:grpSpPr>
          <a:xfrm>
            <a:off x="3153646" y="3953787"/>
            <a:ext cx="298503" cy="335275"/>
            <a:chOff x="6264300" y="3809300"/>
            <a:chExt cx="423950" cy="476175"/>
          </a:xfrm>
        </p:grpSpPr>
        <p:sp>
          <p:nvSpPr>
            <p:cNvPr id="6798" name="Google Shape;6798;p74"/>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9" name="Google Shape;6799;p74"/>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74"/>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1" name="Google Shape;6801;p74"/>
          <p:cNvGrpSpPr/>
          <p:nvPr/>
        </p:nvGrpSpPr>
        <p:grpSpPr>
          <a:xfrm>
            <a:off x="5032267" y="3538881"/>
            <a:ext cx="340573" cy="339271"/>
            <a:chOff x="898875" y="4399275"/>
            <a:chExt cx="483700" cy="481850"/>
          </a:xfrm>
        </p:grpSpPr>
        <p:sp>
          <p:nvSpPr>
            <p:cNvPr id="6802" name="Google Shape;6802;p74"/>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74"/>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4" name="Google Shape;6804;p74"/>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5" name="Google Shape;6805;p74"/>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74"/>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7" name="Google Shape;6807;p74"/>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8" name="Google Shape;6808;p74"/>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9" name="Google Shape;6809;p74"/>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0" name="Google Shape;6810;p74"/>
          <p:cNvGrpSpPr/>
          <p:nvPr/>
        </p:nvGrpSpPr>
        <p:grpSpPr>
          <a:xfrm>
            <a:off x="5466000" y="3554133"/>
            <a:ext cx="339253" cy="308765"/>
            <a:chOff x="1492675" y="4420975"/>
            <a:chExt cx="481825" cy="438525"/>
          </a:xfrm>
        </p:grpSpPr>
        <p:sp>
          <p:nvSpPr>
            <p:cNvPr id="6811" name="Google Shape;6811;p74"/>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2" name="Google Shape;6812;p74"/>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74"/>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74"/>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5" name="Google Shape;6815;p74"/>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6" name="Google Shape;6816;p74"/>
          <p:cNvGrpSpPr/>
          <p:nvPr/>
        </p:nvGrpSpPr>
        <p:grpSpPr>
          <a:xfrm>
            <a:off x="5870982" y="3539558"/>
            <a:ext cx="342580" cy="337915"/>
            <a:chOff x="2084100" y="4400250"/>
            <a:chExt cx="486550" cy="479925"/>
          </a:xfrm>
        </p:grpSpPr>
        <p:sp>
          <p:nvSpPr>
            <p:cNvPr id="6817" name="Google Shape;6817;p74"/>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74"/>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9" name="Google Shape;6819;p74"/>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0" name="Google Shape;6820;p74"/>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74"/>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2" name="Google Shape;6822;p74"/>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3" name="Google Shape;6823;p74"/>
          <p:cNvGrpSpPr/>
          <p:nvPr/>
        </p:nvGrpSpPr>
        <p:grpSpPr>
          <a:xfrm>
            <a:off x="6307462" y="3538907"/>
            <a:ext cx="298169" cy="339218"/>
            <a:chOff x="2707950" y="4399325"/>
            <a:chExt cx="423475" cy="481775"/>
          </a:xfrm>
        </p:grpSpPr>
        <p:sp>
          <p:nvSpPr>
            <p:cNvPr id="6824" name="Google Shape;6824;p74"/>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5" name="Google Shape;6825;p74"/>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6" name="Google Shape;6826;p74"/>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74"/>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74"/>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9" name="Google Shape;6829;p74"/>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0" name="Google Shape;6830;p74"/>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74"/>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74"/>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3" name="Google Shape;6833;p74"/>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4" name="Google Shape;6834;p74"/>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74"/>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6" name="Google Shape;6836;p74"/>
          <p:cNvGrpSpPr/>
          <p:nvPr/>
        </p:nvGrpSpPr>
        <p:grpSpPr>
          <a:xfrm>
            <a:off x="6736981" y="3538881"/>
            <a:ext cx="275057" cy="339271"/>
            <a:chOff x="3330525" y="4399275"/>
            <a:chExt cx="390650" cy="481850"/>
          </a:xfrm>
        </p:grpSpPr>
        <p:sp>
          <p:nvSpPr>
            <p:cNvPr id="6837" name="Google Shape;6837;p74"/>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8" name="Google Shape;6838;p74"/>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9" name="Google Shape;6839;p74"/>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0" name="Google Shape;6840;p74"/>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1" name="Google Shape;6841;p74"/>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2" name="Google Shape;6842;p74"/>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3" name="Google Shape;6843;p74"/>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44" name="Google Shape;6844;p74"/>
          <p:cNvGrpSpPr/>
          <p:nvPr/>
        </p:nvGrpSpPr>
        <p:grpSpPr>
          <a:xfrm>
            <a:off x="7161510" y="3538890"/>
            <a:ext cx="253265" cy="339253"/>
            <a:chOff x="3938800" y="4399275"/>
            <a:chExt cx="359700" cy="481825"/>
          </a:xfrm>
        </p:grpSpPr>
        <p:sp>
          <p:nvSpPr>
            <p:cNvPr id="6845" name="Google Shape;6845;p74"/>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6" name="Google Shape;6846;p74"/>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7" name="Google Shape;6847;p74"/>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8" name="Google Shape;6848;p74"/>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49" name="Google Shape;6849;p74"/>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0" name="Google Shape;6850;p74"/>
          <p:cNvGrpSpPr/>
          <p:nvPr/>
        </p:nvGrpSpPr>
        <p:grpSpPr>
          <a:xfrm>
            <a:off x="7632288" y="3538890"/>
            <a:ext cx="159039" cy="339253"/>
            <a:chOff x="4584850" y="4399275"/>
            <a:chExt cx="225875" cy="481825"/>
          </a:xfrm>
        </p:grpSpPr>
        <p:sp>
          <p:nvSpPr>
            <p:cNvPr id="6851" name="Google Shape;6851;p74"/>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2" name="Google Shape;6852;p74"/>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53" name="Google Shape;6853;p74"/>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54" name="Google Shape;6854;p74"/>
          <p:cNvGrpSpPr/>
          <p:nvPr/>
        </p:nvGrpSpPr>
        <p:grpSpPr>
          <a:xfrm>
            <a:off x="817316" y="3951795"/>
            <a:ext cx="339253" cy="339253"/>
            <a:chOff x="5642550" y="4399275"/>
            <a:chExt cx="481825" cy="481825"/>
          </a:xfrm>
        </p:grpSpPr>
        <p:sp>
          <p:nvSpPr>
            <p:cNvPr id="6855" name="Google Shape;6855;p74"/>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6" name="Google Shape;6856;p74"/>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57" name="Google Shape;6857;p74"/>
          <p:cNvGrpSpPr/>
          <p:nvPr/>
        </p:nvGrpSpPr>
        <p:grpSpPr>
          <a:xfrm>
            <a:off x="2670186" y="3963703"/>
            <a:ext cx="363316" cy="315437"/>
            <a:chOff x="6218300" y="4416175"/>
            <a:chExt cx="516000" cy="448000"/>
          </a:xfrm>
        </p:grpSpPr>
        <p:sp>
          <p:nvSpPr>
            <p:cNvPr id="6858" name="Google Shape;6858;p74"/>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59" name="Google Shape;6859;p74"/>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0" name="Google Shape;6860;p74"/>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1" name="Google Shape;6861;p74"/>
          <p:cNvGrpSpPr/>
          <p:nvPr/>
        </p:nvGrpSpPr>
        <p:grpSpPr>
          <a:xfrm>
            <a:off x="5870391" y="3951792"/>
            <a:ext cx="339253" cy="339253"/>
            <a:chOff x="899850" y="4992125"/>
            <a:chExt cx="481825" cy="481825"/>
          </a:xfrm>
        </p:grpSpPr>
        <p:sp>
          <p:nvSpPr>
            <p:cNvPr id="6862" name="Google Shape;6862;p74"/>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3" name="Google Shape;6863;p74"/>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4" name="Google Shape;6864;p74"/>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5" name="Google Shape;6865;p74"/>
          <p:cNvGrpSpPr/>
          <p:nvPr/>
        </p:nvGrpSpPr>
        <p:grpSpPr>
          <a:xfrm>
            <a:off x="5410993" y="3951792"/>
            <a:ext cx="339253" cy="339253"/>
            <a:chOff x="1492675" y="4992125"/>
            <a:chExt cx="481825" cy="481825"/>
          </a:xfrm>
        </p:grpSpPr>
        <p:sp>
          <p:nvSpPr>
            <p:cNvPr id="6866" name="Google Shape;6866;p74"/>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67" name="Google Shape;6867;p74"/>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68" name="Google Shape;6868;p74"/>
          <p:cNvGrpSpPr/>
          <p:nvPr/>
        </p:nvGrpSpPr>
        <p:grpSpPr>
          <a:xfrm>
            <a:off x="4951595" y="3951792"/>
            <a:ext cx="339253" cy="339253"/>
            <a:chOff x="2085525" y="4992125"/>
            <a:chExt cx="481825" cy="481825"/>
          </a:xfrm>
        </p:grpSpPr>
        <p:sp>
          <p:nvSpPr>
            <p:cNvPr id="6869" name="Google Shape;6869;p74"/>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0" name="Google Shape;6870;p74"/>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1" name="Google Shape;6871;p74"/>
          <p:cNvGrpSpPr/>
          <p:nvPr/>
        </p:nvGrpSpPr>
        <p:grpSpPr>
          <a:xfrm>
            <a:off x="6789344" y="3951792"/>
            <a:ext cx="339253" cy="339253"/>
            <a:chOff x="2678350" y="4992125"/>
            <a:chExt cx="481825" cy="481825"/>
          </a:xfrm>
        </p:grpSpPr>
        <p:sp>
          <p:nvSpPr>
            <p:cNvPr id="6872" name="Google Shape;6872;p74"/>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3" name="Google Shape;6873;p74"/>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4" name="Google Shape;6874;p74"/>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5" name="Google Shape;6875;p74"/>
          <p:cNvGrpSpPr/>
          <p:nvPr/>
        </p:nvGrpSpPr>
        <p:grpSpPr>
          <a:xfrm>
            <a:off x="4492198" y="3951792"/>
            <a:ext cx="339253" cy="339253"/>
            <a:chOff x="3271200" y="4992125"/>
            <a:chExt cx="481825" cy="481825"/>
          </a:xfrm>
        </p:grpSpPr>
        <p:sp>
          <p:nvSpPr>
            <p:cNvPr id="6876" name="Google Shape;6876;p74"/>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7" name="Google Shape;6877;p74"/>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78" name="Google Shape;6878;p74"/>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79" name="Google Shape;6879;p74"/>
          <p:cNvGrpSpPr/>
          <p:nvPr/>
        </p:nvGrpSpPr>
        <p:grpSpPr>
          <a:xfrm>
            <a:off x="6329788" y="3952813"/>
            <a:ext cx="339411" cy="337211"/>
            <a:chOff x="5049575" y="4993600"/>
            <a:chExt cx="482050" cy="478925"/>
          </a:xfrm>
        </p:grpSpPr>
        <p:sp>
          <p:nvSpPr>
            <p:cNvPr id="6880" name="Google Shape;6880;p74"/>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1" name="Google Shape;6881;p74"/>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2" name="Google Shape;6882;p74"/>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83" name="Google Shape;6883;p74"/>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84" name="Google Shape;6884;p74"/>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885" name="Google Shape;6885;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886" name="Google Shape;6886;p74"/>
          <p:cNvGrpSpPr/>
          <p:nvPr/>
        </p:nvGrpSpPr>
        <p:grpSpPr>
          <a:xfrm>
            <a:off x="7248742" y="3975375"/>
            <a:ext cx="195300" cy="343772"/>
            <a:chOff x="3999225" y="4364775"/>
            <a:chExt cx="195300" cy="343772"/>
          </a:xfrm>
        </p:grpSpPr>
        <p:grpSp>
          <p:nvGrpSpPr>
            <p:cNvPr id="6887" name="Google Shape;6887;p74"/>
            <p:cNvGrpSpPr/>
            <p:nvPr/>
          </p:nvGrpSpPr>
          <p:grpSpPr>
            <a:xfrm>
              <a:off x="4048568" y="4562577"/>
              <a:ext cx="97317" cy="145970"/>
              <a:chOff x="1529575" y="2222650"/>
              <a:chExt cx="203125" cy="304675"/>
            </a:xfrm>
          </p:grpSpPr>
          <p:sp>
            <p:nvSpPr>
              <p:cNvPr id="6888" name="Google Shape;6888;p74"/>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4"/>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74"/>
            <p:cNvGrpSpPr/>
            <p:nvPr/>
          </p:nvGrpSpPr>
          <p:grpSpPr>
            <a:xfrm>
              <a:off x="3999225" y="4364775"/>
              <a:ext cx="195300" cy="195300"/>
              <a:chOff x="3999225" y="4364775"/>
              <a:chExt cx="195300" cy="195300"/>
            </a:xfrm>
          </p:grpSpPr>
          <p:sp>
            <p:nvSpPr>
              <p:cNvPr id="6891" name="Google Shape;6891;p74"/>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4"/>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3" name="Google Shape;6893;p74"/>
          <p:cNvGrpSpPr/>
          <p:nvPr/>
        </p:nvGrpSpPr>
        <p:grpSpPr>
          <a:xfrm>
            <a:off x="7564186" y="3991627"/>
            <a:ext cx="277088" cy="259611"/>
            <a:chOff x="4335888" y="4398114"/>
            <a:chExt cx="277088" cy="259611"/>
          </a:xfrm>
        </p:grpSpPr>
        <p:grpSp>
          <p:nvGrpSpPr>
            <p:cNvPr id="6894" name="Google Shape;6894;p74"/>
            <p:cNvGrpSpPr/>
            <p:nvPr/>
          </p:nvGrpSpPr>
          <p:grpSpPr>
            <a:xfrm>
              <a:off x="4335888" y="4462425"/>
              <a:ext cx="195300" cy="195300"/>
              <a:chOff x="4335888" y="4462425"/>
              <a:chExt cx="195300" cy="195300"/>
            </a:xfrm>
          </p:grpSpPr>
          <p:sp>
            <p:nvSpPr>
              <p:cNvPr id="6895" name="Google Shape;6895;p7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7" name="Google Shape;6897;p74"/>
            <p:cNvGrpSpPr/>
            <p:nvPr/>
          </p:nvGrpSpPr>
          <p:grpSpPr>
            <a:xfrm>
              <a:off x="4509813" y="4398114"/>
              <a:ext cx="103162" cy="103198"/>
              <a:chOff x="2277975" y="2021700"/>
              <a:chExt cx="215325" cy="215400"/>
            </a:xfrm>
          </p:grpSpPr>
          <p:sp>
            <p:nvSpPr>
              <p:cNvPr id="6898" name="Google Shape;6898;p74"/>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4"/>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00" name="Google Shape;6900;p74"/>
          <p:cNvGrpSpPr/>
          <p:nvPr/>
        </p:nvGrpSpPr>
        <p:grpSpPr>
          <a:xfrm>
            <a:off x="7961419" y="4049613"/>
            <a:ext cx="392275" cy="195300"/>
            <a:chOff x="4752588" y="4440200"/>
            <a:chExt cx="392275" cy="195300"/>
          </a:xfrm>
        </p:grpSpPr>
        <p:grpSp>
          <p:nvGrpSpPr>
            <p:cNvPr id="6901" name="Google Shape;6901;p74"/>
            <p:cNvGrpSpPr/>
            <p:nvPr/>
          </p:nvGrpSpPr>
          <p:grpSpPr>
            <a:xfrm>
              <a:off x="4950384" y="4469728"/>
              <a:ext cx="194479" cy="136244"/>
              <a:chOff x="3163375" y="2175125"/>
              <a:chExt cx="405925" cy="284375"/>
            </a:xfrm>
          </p:grpSpPr>
          <p:sp>
            <p:nvSpPr>
              <p:cNvPr id="6902" name="Google Shape;6902;p74"/>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4"/>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4"/>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74"/>
            <p:cNvGrpSpPr/>
            <p:nvPr/>
          </p:nvGrpSpPr>
          <p:grpSpPr>
            <a:xfrm>
              <a:off x="4752588" y="4440200"/>
              <a:ext cx="195300" cy="195300"/>
              <a:chOff x="4335888" y="4462425"/>
              <a:chExt cx="195300" cy="195300"/>
            </a:xfrm>
          </p:grpSpPr>
          <p:sp>
            <p:nvSpPr>
              <p:cNvPr id="6906" name="Google Shape;6906;p74"/>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4"/>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911" name="Shape 6911"/>
        <p:cNvGrpSpPr/>
        <p:nvPr/>
      </p:nvGrpSpPr>
      <p:grpSpPr>
        <a:xfrm>
          <a:off x="0" y="0"/>
          <a:ext cx="0" cy="0"/>
          <a:chOff x="0" y="0"/>
          <a:chExt cx="0" cy="0"/>
        </a:xfrm>
      </p:grpSpPr>
      <p:grpSp>
        <p:nvGrpSpPr>
          <p:cNvPr id="6912" name="Google Shape;6912;p75"/>
          <p:cNvGrpSpPr/>
          <p:nvPr/>
        </p:nvGrpSpPr>
        <p:grpSpPr>
          <a:xfrm>
            <a:off x="856199" y="1311179"/>
            <a:ext cx="322099" cy="370529"/>
            <a:chOff x="-42971725" y="3217825"/>
            <a:chExt cx="275675" cy="317125"/>
          </a:xfrm>
        </p:grpSpPr>
        <p:sp>
          <p:nvSpPr>
            <p:cNvPr id="6913" name="Google Shape;6913;p75"/>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5"/>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5"/>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75"/>
          <p:cNvGrpSpPr/>
          <p:nvPr/>
        </p:nvGrpSpPr>
        <p:grpSpPr>
          <a:xfrm>
            <a:off x="828113" y="1779835"/>
            <a:ext cx="378270" cy="337551"/>
            <a:chOff x="-42996150" y="3612600"/>
            <a:chExt cx="323750" cy="288900"/>
          </a:xfrm>
        </p:grpSpPr>
        <p:sp>
          <p:nvSpPr>
            <p:cNvPr id="6917" name="Google Shape;6917;p75"/>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5"/>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5"/>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75"/>
          <p:cNvGrpSpPr/>
          <p:nvPr/>
        </p:nvGrpSpPr>
        <p:grpSpPr>
          <a:xfrm>
            <a:off x="830874" y="2189205"/>
            <a:ext cx="372749" cy="370909"/>
            <a:chOff x="-42994575" y="3950300"/>
            <a:chExt cx="319025" cy="317450"/>
          </a:xfrm>
        </p:grpSpPr>
        <p:sp>
          <p:nvSpPr>
            <p:cNvPr id="6921" name="Google Shape;6921;p75"/>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5"/>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5"/>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4" name="Google Shape;6924;p75"/>
          <p:cNvGrpSpPr/>
          <p:nvPr/>
        </p:nvGrpSpPr>
        <p:grpSpPr>
          <a:xfrm>
            <a:off x="2984269" y="1336037"/>
            <a:ext cx="371785" cy="370879"/>
            <a:chOff x="-41111350" y="3239100"/>
            <a:chExt cx="318200" cy="317425"/>
          </a:xfrm>
        </p:grpSpPr>
        <p:sp>
          <p:nvSpPr>
            <p:cNvPr id="6925" name="Google Shape;6925;p75"/>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5"/>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5"/>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5"/>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9" name="Google Shape;6929;p75"/>
          <p:cNvGrpSpPr/>
          <p:nvPr/>
        </p:nvGrpSpPr>
        <p:grpSpPr>
          <a:xfrm>
            <a:off x="2980588" y="1771568"/>
            <a:ext cx="379146" cy="370967"/>
            <a:chOff x="-41117650" y="3605525"/>
            <a:chExt cx="324500" cy="317500"/>
          </a:xfrm>
        </p:grpSpPr>
        <p:sp>
          <p:nvSpPr>
            <p:cNvPr id="6930" name="Google Shape;6930;p75"/>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5"/>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5"/>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3" name="Google Shape;6933;p75"/>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4" name="Google Shape;6934;p75"/>
          <p:cNvGrpSpPr/>
          <p:nvPr/>
        </p:nvGrpSpPr>
        <p:grpSpPr>
          <a:xfrm>
            <a:off x="1806843" y="2663092"/>
            <a:ext cx="216271" cy="371814"/>
            <a:chOff x="-39205300" y="3220175"/>
            <a:chExt cx="185100" cy="318225"/>
          </a:xfrm>
        </p:grpSpPr>
        <p:sp>
          <p:nvSpPr>
            <p:cNvPr id="6935" name="Google Shape;6935;p75"/>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5"/>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75"/>
          <p:cNvGrpSpPr/>
          <p:nvPr/>
        </p:nvGrpSpPr>
        <p:grpSpPr>
          <a:xfrm>
            <a:off x="1772370" y="3123163"/>
            <a:ext cx="300016" cy="369273"/>
            <a:chOff x="-39248625" y="3588600"/>
            <a:chExt cx="256775" cy="316050"/>
          </a:xfrm>
        </p:grpSpPr>
        <p:sp>
          <p:nvSpPr>
            <p:cNvPr id="6938" name="Google Shape;6938;p75"/>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5"/>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40" name="Google Shape;6940;p75"/>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5"/>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2" name="Google Shape;6942;p75"/>
          <p:cNvGrpSpPr/>
          <p:nvPr/>
        </p:nvGrpSpPr>
        <p:grpSpPr>
          <a:xfrm>
            <a:off x="1223084" y="1311179"/>
            <a:ext cx="429504" cy="370879"/>
            <a:chOff x="-42651700" y="3217825"/>
            <a:chExt cx="367600" cy="317425"/>
          </a:xfrm>
        </p:grpSpPr>
        <p:sp>
          <p:nvSpPr>
            <p:cNvPr id="6943" name="Google Shape;6943;p75"/>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5"/>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5"/>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5"/>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7" name="Google Shape;6947;p75"/>
          <p:cNvGrpSpPr/>
          <p:nvPr/>
        </p:nvGrpSpPr>
        <p:grpSpPr>
          <a:xfrm>
            <a:off x="1258516" y="1750829"/>
            <a:ext cx="358640" cy="363226"/>
            <a:chOff x="-42617300" y="3587775"/>
            <a:chExt cx="306950" cy="310875"/>
          </a:xfrm>
        </p:grpSpPr>
        <p:sp>
          <p:nvSpPr>
            <p:cNvPr id="6948" name="Google Shape;6948;p75"/>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5"/>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0" name="Google Shape;6950;p75"/>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1" name="Google Shape;6951;p75"/>
          <p:cNvGrpSpPr/>
          <p:nvPr/>
        </p:nvGrpSpPr>
        <p:grpSpPr>
          <a:xfrm>
            <a:off x="3430343" y="1335569"/>
            <a:ext cx="376926" cy="370324"/>
            <a:chOff x="-40748275" y="3238700"/>
            <a:chExt cx="322600" cy="316950"/>
          </a:xfrm>
        </p:grpSpPr>
        <p:sp>
          <p:nvSpPr>
            <p:cNvPr id="6952" name="Google Shape;6952;p75"/>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5"/>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5"/>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5"/>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5"/>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5"/>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75"/>
          <p:cNvGrpSpPr/>
          <p:nvPr/>
        </p:nvGrpSpPr>
        <p:grpSpPr>
          <a:xfrm>
            <a:off x="3432899" y="1803553"/>
            <a:ext cx="371814" cy="338690"/>
            <a:chOff x="-40745125" y="3632900"/>
            <a:chExt cx="318225" cy="289875"/>
          </a:xfrm>
        </p:grpSpPr>
        <p:sp>
          <p:nvSpPr>
            <p:cNvPr id="6959" name="Google Shape;6959;p75"/>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5"/>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5"/>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5"/>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5"/>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5"/>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5"/>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75"/>
          <p:cNvGrpSpPr/>
          <p:nvPr/>
        </p:nvGrpSpPr>
        <p:grpSpPr>
          <a:xfrm>
            <a:off x="3437047" y="2214764"/>
            <a:ext cx="363518" cy="370178"/>
            <a:chOff x="-40742750" y="3972175"/>
            <a:chExt cx="311125" cy="316825"/>
          </a:xfrm>
        </p:grpSpPr>
        <p:sp>
          <p:nvSpPr>
            <p:cNvPr id="6967" name="Google Shape;6967;p75"/>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5"/>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5"/>
          <p:cNvGrpSpPr/>
          <p:nvPr/>
        </p:nvGrpSpPr>
        <p:grpSpPr>
          <a:xfrm>
            <a:off x="2219708" y="2664932"/>
            <a:ext cx="266892" cy="369974"/>
            <a:chOff x="-38860325" y="3221750"/>
            <a:chExt cx="228425" cy="316650"/>
          </a:xfrm>
        </p:grpSpPr>
        <p:sp>
          <p:nvSpPr>
            <p:cNvPr id="6970" name="Google Shape;6970;p75"/>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5"/>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5"/>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5"/>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4" name="Google Shape;6974;p75"/>
          <p:cNvGrpSpPr/>
          <p:nvPr/>
        </p:nvGrpSpPr>
        <p:grpSpPr>
          <a:xfrm>
            <a:off x="2170515" y="3126989"/>
            <a:ext cx="380081" cy="367111"/>
            <a:chOff x="-38905225" y="3591875"/>
            <a:chExt cx="325300" cy="314200"/>
          </a:xfrm>
        </p:grpSpPr>
        <p:sp>
          <p:nvSpPr>
            <p:cNvPr id="6975" name="Google Shape;6975;p75"/>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5"/>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5"/>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8" name="Google Shape;6978;p75"/>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9" name="Google Shape;6979;p75"/>
          <p:cNvGrpSpPr/>
          <p:nvPr/>
        </p:nvGrpSpPr>
        <p:grpSpPr>
          <a:xfrm>
            <a:off x="3977265" y="3112069"/>
            <a:ext cx="290815" cy="369740"/>
            <a:chOff x="-37370925" y="3579105"/>
            <a:chExt cx="248900" cy="316450"/>
          </a:xfrm>
        </p:grpSpPr>
        <p:sp>
          <p:nvSpPr>
            <p:cNvPr id="6980" name="Google Shape;6980;p75"/>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5"/>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2" name="Google Shape;6982;p75"/>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5"/>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4" name="Google Shape;6984;p75"/>
          <p:cNvGrpSpPr/>
          <p:nvPr/>
        </p:nvGrpSpPr>
        <p:grpSpPr>
          <a:xfrm>
            <a:off x="1670640" y="2190140"/>
            <a:ext cx="371814" cy="369974"/>
            <a:chOff x="-42259725" y="3951100"/>
            <a:chExt cx="318225" cy="316650"/>
          </a:xfrm>
        </p:grpSpPr>
        <p:sp>
          <p:nvSpPr>
            <p:cNvPr id="6985" name="Google Shape;6985;p75"/>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5"/>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75"/>
          <p:cNvGrpSpPr/>
          <p:nvPr/>
        </p:nvGrpSpPr>
        <p:grpSpPr>
          <a:xfrm>
            <a:off x="3869002" y="1369161"/>
            <a:ext cx="370879" cy="337755"/>
            <a:chOff x="-40378075" y="3267450"/>
            <a:chExt cx="317425" cy="289075"/>
          </a:xfrm>
        </p:grpSpPr>
        <p:sp>
          <p:nvSpPr>
            <p:cNvPr id="6988" name="Google Shape;6988;p75"/>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5"/>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5"/>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5"/>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2" name="Google Shape;6992;p75"/>
          <p:cNvGrpSpPr/>
          <p:nvPr/>
        </p:nvGrpSpPr>
        <p:grpSpPr>
          <a:xfrm>
            <a:off x="3872668" y="1770429"/>
            <a:ext cx="363548" cy="369974"/>
            <a:chOff x="-40372575" y="3604550"/>
            <a:chExt cx="311150" cy="316650"/>
          </a:xfrm>
        </p:grpSpPr>
        <p:sp>
          <p:nvSpPr>
            <p:cNvPr id="6993" name="Google Shape;6993;p75"/>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5"/>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5"/>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6" name="Google Shape;6996;p75"/>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7" name="Google Shape;6997;p75"/>
          <p:cNvGrpSpPr/>
          <p:nvPr/>
        </p:nvGrpSpPr>
        <p:grpSpPr>
          <a:xfrm>
            <a:off x="2596617" y="2663092"/>
            <a:ext cx="399038" cy="372165"/>
            <a:chOff x="-38542250" y="3220175"/>
            <a:chExt cx="341525" cy="318525"/>
          </a:xfrm>
        </p:grpSpPr>
        <p:sp>
          <p:nvSpPr>
            <p:cNvPr id="6998" name="Google Shape;6998;p75"/>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5"/>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75"/>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1" name="Google Shape;7001;p75"/>
          <p:cNvGrpSpPr/>
          <p:nvPr/>
        </p:nvGrpSpPr>
        <p:grpSpPr>
          <a:xfrm>
            <a:off x="2618549" y="3122462"/>
            <a:ext cx="369974" cy="369068"/>
            <a:chOff x="-38537400" y="3588000"/>
            <a:chExt cx="316650" cy="315875"/>
          </a:xfrm>
        </p:grpSpPr>
        <p:sp>
          <p:nvSpPr>
            <p:cNvPr id="7002" name="Google Shape;7002;p75"/>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5"/>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5"/>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5"/>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75"/>
          <p:cNvGrpSpPr/>
          <p:nvPr/>
        </p:nvGrpSpPr>
        <p:grpSpPr>
          <a:xfrm>
            <a:off x="2617629" y="3579991"/>
            <a:ext cx="371814" cy="369974"/>
            <a:chOff x="-38538975" y="3954250"/>
            <a:chExt cx="318225" cy="316650"/>
          </a:xfrm>
        </p:grpSpPr>
        <p:sp>
          <p:nvSpPr>
            <p:cNvPr id="7007" name="Google Shape;7007;p75"/>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5"/>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75"/>
          <p:cNvGrpSpPr/>
          <p:nvPr/>
        </p:nvGrpSpPr>
        <p:grpSpPr>
          <a:xfrm>
            <a:off x="3934941" y="3574918"/>
            <a:ext cx="375465" cy="371814"/>
            <a:chOff x="-37385100" y="3949908"/>
            <a:chExt cx="321350" cy="318225"/>
          </a:xfrm>
        </p:grpSpPr>
        <p:sp>
          <p:nvSpPr>
            <p:cNvPr id="7010" name="Google Shape;7010;p75"/>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5"/>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5"/>
          <p:cNvGrpSpPr/>
          <p:nvPr/>
        </p:nvGrpSpPr>
        <p:grpSpPr>
          <a:xfrm>
            <a:off x="2110600" y="1310478"/>
            <a:ext cx="370909" cy="370675"/>
            <a:chOff x="-41895050" y="3217225"/>
            <a:chExt cx="317450" cy="317250"/>
          </a:xfrm>
        </p:grpSpPr>
        <p:sp>
          <p:nvSpPr>
            <p:cNvPr id="7013" name="Google Shape;7013;p75"/>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5"/>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5"/>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5"/>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5"/>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75"/>
          <p:cNvGrpSpPr/>
          <p:nvPr/>
        </p:nvGrpSpPr>
        <p:grpSpPr>
          <a:xfrm>
            <a:off x="2110148" y="1747412"/>
            <a:ext cx="371814" cy="369974"/>
            <a:chOff x="-41893475" y="3584850"/>
            <a:chExt cx="318225" cy="316650"/>
          </a:xfrm>
        </p:grpSpPr>
        <p:sp>
          <p:nvSpPr>
            <p:cNvPr id="7019" name="Google Shape;7019;p75"/>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5"/>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5"/>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5"/>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3" name="Google Shape;7023;p75"/>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5"/>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5" name="Google Shape;7025;p75"/>
          <p:cNvGrpSpPr/>
          <p:nvPr/>
        </p:nvGrpSpPr>
        <p:grpSpPr>
          <a:xfrm>
            <a:off x="880176" y="3142704"/>
            <a:ext cx="337522" cy="370909"/>
            <a:chOff x="-39998250" y="3605325"/>
            <a:chExt cx="288875" cy="317450"/>
          </a:xfrm>
        </p:grpSpPr>
        <p:sp>
          <p:nvSpPr>
            <p:cNvPr id="7026" name="Google Shape;7026;p75"/>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5"/>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5"/>
          <p:cNvGrpSpPr/>
          <p:nvPr/>
        </p:nvGrpSpPr>
        <p:grpSpPr>
          <a:xfrm>
            <a:off x="863950" y="3601168"/>
            <a:ext cx="369974" cy="369945"/>
            <a:chOff x="-40011050" y="3972375"/>
            <a:chExt cx="316650" cy="316625"/>
          </a:xfrm>
        </p:grpSpPr>
        <p:sp>
          <p:nvSpPr>
            <p:cNvPr id="7029" name="Google Shape;7029;p75"/>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5"/>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1" name="Google Shape;7031;p75"/>
          <p:cNvGrpSpPr/>
          <p:nvPr/>
        </p:nvGrpSpPr>
        <p:grpSpPr>
          <a:xfrm>
            <a:off x="3095881" y="2665867"/>
            <a:ext cx="266921" cy="369039"/>
            <a:chOff x="-38129425" y="3222550"/>
            <a:chExt cx="228450" cy="315850"/>
          </a:xfrm>
        </p:grpSpPr>
        <p:sp>
          <p:nvSpPr>
            <p:cNvPr id="7032" name="Google Shape;7032;p75"/>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5"/>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75"/>
          <p:cNvGrpSpPr/>
          <p:nvPr/>
        </p:nvGrpSpPr>
        <p:grpSpPr>
          <a:xfrm>
            <a:off x="3050850" y="3122462"/>
            <a:ext cx="371785" cy="369974"/>
            <a:chOff x="-38172725" y="3588000"/>
            <a:chExt cx="318200" cy="316650"/>
          </a:xfrm>
        </p:grpSpPr>
        <p:sp>
          <p:nvSpPr>
            <p:cNvPr id="7035" name="Google Shape;7035;p75"/>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5"/>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5"/>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5"/>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75"/>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5"/>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5"/>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5"/>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75"/>
          <p:cNvGrpSpPr/>
          <p:nvPr/>
        </p:nvGrpSpPr>
        <p:grpSpPr>
          <a:xfrm>
            <a:off x="3126752" y="3580897"/>
            <a:ext cx="219981" cy="369974"/>
            <a:chOff x="-38109725" y="3955025"/>
            <a:chExt cx="188275" cy="316650"/>
          </a:xfrm>
        </p:grpSpPr>
        <p:sp>
          <p:nvSpPr>
            <p:cNvPr id="7044" name="Google Shape;7044;p75"/>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5"/>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6" name="Google Shape;7046;p75"/>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7" name="Google Shape;7047;p75"/>
          <p:cNvGrpSpPr/>
          <p:nvPr/>
        </p:nvGrpSpPr>
        <p:grpSpPr>
          <a:xfrm>
            <a:off x="2542151" y="1312318"/>
            <a:ext cx="373654" cy="369068"/>
            <a:chOff x="-41530375" y="3218800"/>
            <a:chExt cx="319800" cy="315875"/>
          </a:xfrm>
        </p:grpSpPr>
        <p:sp>
          <p:nvSpPr>
            <p:cNvPr id="7048" name="Google Shape;7048;p75"/>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5"/>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75"/>
          <p:cNvGrpSpPr/>
          <p:nvPr/>
        </p:nvGrpSpPr>
        <p:grpSpPr>
          <a:xfrm>
            <a:off x="2544444" y="1827476"/>
            <a:ext cx="369068" cy="289004"/>
            <a:chOff x="-41526450" y="3653375"/>
            <a:chExt cx="315875" cy="247350"/>
          </a:xfrm>
        </p:grpSpPr>
        <p:sp>
          <p:nvSpPr>
            <p:cNvPr id="7051" name="Google Shape;7051;p75"/>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5"/>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75"/>
          <p:cNvGrpSpPr/>
          <p:nvPr/>
        </p:nvGrpSpPr>
        <p:grpSpPr>
          <a:xfrm>
            <a:off x="2545831" y="2190140"/>
            <a:ext cx="366293" cy="369974"/>
            <a:chOff x="-41526450" y="3951100"/>
            <a:chExt cx="313500" cy="316650"/>
          </a:xfrm>
        </p:grpSpPr>
        <p:sp>
          <p:nvSpPr>
            <p:cNvPr id="7054" name="Google Shape;7054;p75"/>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5"/>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5"/>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75"/>
          <p:cNvGrpSpPr/>
          <p:nvPr/>
        </p:nvGrpSpPr>
        <p:grpSpPr>
          <a:xfrm>
            <a:off x="1311086" y="2684269"/>
            <a:ext cx="339595" cy="371814"/>
            <a:chOff x="-39625900" y="3238300"/>
            <a:chExt cx="290650" cy="318225"/>
          </a:xfrm>
        </p:grpSpPr>
        <p:sp>
          <p:nvSpPr>
            <p:cNvPr id="7058" name="Google Shape;7058;p75"/>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5"/>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60" name="Google Shape;7060;p75"/>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61" name="Google Shape;7061;p75"/>
          <p:cNvGrpSpPr/>
          <p:nvPr/>
        </p:nvGrpSpPr>
        <p:grpSpPr>
          <a:xfrm>
            <a:off x="1305137" y="3600730"/>
            <a:ext cx="366293" cy="370441"/>
            <a:chOff x="-39647175" y="3972000"/>
            <a:chExt cx="313500" cy="317050"/>
          </a:xfrm>
        </p:grpSpPr>
        <p:sp>
          <p:nvSpPr>
            <p:cNvPr id="7062" name="Google Shape;7062;p75"/>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5"/>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5"/>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75"/>
          <p:cNvGrpSpPr/>
          <p:nvPr/>
        </p:nvGrpSpPr>
        <p:grpSpPr>
          <a:xfrm>
            <a:off x="3474265" y="2664728"/>
            <a:ext cx="375495" cy="370879"/>
            <a:chOff x="-37808850" y="3221575"/>
            <a:chExt cx="321375" cy="317425"/>
          </a:xfrm>
        </p:grpSpPr>
        <p:sp>
          <p:nvSpPr>
            <p:cNvPr id="7066" name="Google Shape;7066;p75"/>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5"/>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5"/>
          <p:cNvGrpSpPr/>
          <p:nvPr/>
        </p:nvGrpSpPr>
        <p:grpSpPr>
          <a:xfrm>
            <a:off x="3483038" y="3186759"/>
            <a:ext cx="372749" cy="241158"/>
            <a:chOff x="-37806500" y="3643030"/>
            <a:chExt cx="319025" cy="206400"/>
          </a:xfrm>
        </p:grpSpPr>
        <p:sp>
          <p:nvSpPr>
            <p:cNvPr id="7069" name="Google Shape;7069;p75"/>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5"/>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75"/>
          <p:cNvGrpSpPr/>
          <p:nvPr/>
        </p:nvGrpSpPr>
        <p:grpSpPr>
          <a:xfrm>
            <a:off x="3485346" y="3579056"/>
            <a:ext cx="368134" cy="371814"/>
            <a:chOff x="-37804925" y="3953450"/>
            <a:chExt cx="315075" cy="318225"/>
          </a:xfrm>
        </p:grpSpPr>
        <p:sp>
          <p:nvSpPr>
            <p:cNvPr id="7072" name="Google Shape;7072;p75"/>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5"/>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5"/>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5" name="Google Shape;7075;p75"/>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76" name="Google Shape;7076;p75"/>
          <p:cNvGrpSpPr/>
          <p:nvPr/>
        </p:nvGrpSpPr>
        <p:grpSpPr>
          <a:xfrm>
            <a:off x="4840364" y="1328538"/>
            <a:ext cx="355663" cy="308725"/>
            <a:chOff x="-28462125" y="3199700"/>
            <a:chExt cx="298550" cy="259150"/>
          </a:xfrm>
        </p:grpSpPr>
        <p:sp>
          <p:nvSpPr>
            <p:cNvPr id="7077" name="Google Shape;7077;p75"/>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5"/>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5"/>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0" name="Google Shape;7080;p75"/>
          <p:cNvGrpSpPr/>
          <p:nvPr/>
        </p:nvGrpSpPr>
        <p:grpSpPr>
          <a:xfrm>
            <a:off x="4841317" y="1763228"/>
            <a:ext cx="353757" cy="352833"/>
            <a:chOff x="-28461325" y="3545475"/>
            <a:chExt cx="296950" cy="296175"/>
          </a:xfrm>
        </p:grpSpPr>
        <p:sp>
          <p:nvSpPr>
            <p:cNvPr id="7081" name="Google Shape;7081;p75"/>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5"/>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5"/>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5"/>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5"/>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5"/>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75"/>
          <p:cNvGrpSpPr/>
          <p:nvPr/>
        </p:nvGrpSpPr>
        <p:grpSpPr>
          <a:xfrm>
            <a:off x="4837550" y="2213272"/>
            <a:ext cx="361292" cy="352803"/>
            <a:chOff x="-28463700" y="3914875"/>
            <a:chExt cx="303275" cy="296150"/>
          </a:xfrm>
        </p:grpSpPr>
        <p:sp>
          <p:nvSpPr>
            <p:cNvPr id="7088" name="Google Shape;7088;p75"/>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5"/>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75"/>
          <p:cNvGrpSpPr/>
          <p:nvPr/>
        </p:nvGrpSpPr>
        <p:grpSpPr>
          <a:xfrm>
            <a:off x="7072335" y="1369355"/>
            <a:ext cx="351880" cy="227092"/>
            <a:chOff x="-26573400" y="3224125"/>
            <a:chExt cx="295375" cy="190625"/>
          </a:xfrm>
        </p:grpSpPr>
        <p:sp>
          <p:nvSpPr>
            <p:cNvPr id="7091" name="Google Shape;7091;p75"/>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5"/>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5"/>
          <p:cNvGrpSpPr/>
          <p:nvPr/>
        </p:nvGrpSpPr>
        <p:grpSpPr>
          <a:xfrm>
            <a:off x="7072335" y="1763690"/>
            <a:ext cx="351880" cy="351910"/>
            <a:chOff x="-26573400" y="3546250"/>
            <a:chExt cx="295375" cy="295400"/>
          </a:xfrm>
        </p:grpSpPr>
        <p:sp>
          <p:nvSpPr>
            <p:cNvPr id="7094" name="Google Shape;7094;p75"/>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5"/>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5"/>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5"/>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5"/>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75"/>
          <p:cNvGrpSpPr/>
          <p:nvPr/>
        </p:nvGrpSpPr>
        <p:grpSpPr>
          <a:xfrm>
            <a:off x="7060615" y="2213599"/>
            <a:ext cx="375319" cy="352148"/>
            <a:chOff x="-26583625" y="3917025"/>
            <a:chExt cx="315050" cy="295600"/>
          </a:xfrm>
        </p:grpSpPr>
        <p:sp>
          <p:nvSpPr>
            <p:cNvPr id="7100" name="Google Shape;7100;p75"/>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5"/>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5"/>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5"/>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4" name="Google Shape;7104;p75"/>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05" name="Google Shape;7105;p75"/>
          <p:cNvGrpSpPr/>
          <p:nvPr/>
        </p:nvGrpSpPr>
        <p:grpSpPr>
          <a:xfrm>
            <a:off x="5759130" y="3172629"/>
            <a:ext cx="289039" cy="352833"/>
            <a:chOff x="-24694925" y="3518700"/>
            <a:chExt cx="242625" cy="296175"/>
          </a:xfrm>
        </p:grpSpPr>
        <p:sp>
          <p:nvSpPr>
            <p:cNvPr id="7106" name="Google Shape;7106;p75"/>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5"/>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5"/>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5"/>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5"/>
          <p:cNvGrpSpPr/>
          <p:nvPr/>
        </p:nvGrpSpPr>
        <p:grpSpPr>
          <a:xfrm>
            <a:off x="5758668" y="3622657"/>
            <a:ext cx="289962" cy="352833"/>
            <a:chOff x="-24709100" y="3888875"/>
            <a:chExt cx="243400" cy="296175"/>
          </a:xfrm>
        </p:grpSpPr>
        <p:sp>
          <p:nvSpPr>
            <p:cNvPr id="7111" name="Google Shape;7111;p75"/>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5"/>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5"/>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75"/>
          <p:cNvGrpSpPr/>
          <p:nvPr/>
        </p:nvGrpSpPr>
        <p:grpSpPr>
          <a:xfrm>
            <a:off x="7958668" y="2695320"/>
            <a:ext cx="356556" cy="349557"/>
            <a:chOff x="-22863675" y="3131775"/>
            <a:chExt cx="299300" cy="293425"/>
          </a:xfrm>
        </p:grpSpPr>
        <p:sp>
          <p:nvSpPr>
            <p:cNvPr id="7115" name="Google Shape;7115;p75"/>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5"/>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5"/>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75"/>
          <p:cNvGrpSpPr/>
          <p:nvPr/>
        </p:nvGrpSpPr>
        <p:grpSpPr>
          <a:xfrm>
            <a:off x="5301532" y="1306499"/>
            <a:ext cx="310602" cy="352803"/>
            <a:chOff x="-28069875" y="3175300"/>
            <a:chExt cx="260725" cy="296150"/>
          </a:xfrm>
        </p:grpSpPr>
        <p:sp>
          <p:nvSpPr>
            <p:cNvPr id="7119" name="Google Shape;7119;p75"/>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5"/>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5"/>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5"/>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5"/>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5"/>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5"/>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5"/>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5"/>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8" name="Google Shape;7128;p75"/>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9" name="Google Shape;7129;p75"/>
          <p:cNvGrpSpPr/>
          <p:nvPr/>
        </p:nvGrpSpPr>
        <p:grpSpPr>
          <a:xfrm>
            <a:off x="5342810" y="2213733"/>
            <a:ext cx="228045" cy="351880"/>
            <a:chOff x="-28032075" y="3916450"/>
            <a:chExt cx="191425" cy="295375"/>
          </a:xfrm>
        </p:grpSpPr>
        <p:sp>
          <p:nvSpPr>
            <p:cNvPr id="7130" name="Google Shape;7130;p75"/>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5"/>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5"/>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75"/>
          <p:cNvGrpSpPr/>
          <p:nvPr/>
        </p:nvGrpSpPr>
        <p:grpSpPr>
          <a:xfrm>
            <a:off x="7508157" y="1306484"/>
            <a:ext cx="352833" cy="352833"/>
            <a:chOff x="-26201650" y="3176075"/>
            <a:chExt cx="296175" cy="296175"/>
          </a:xfrm>
        </p:grpSpPr>
        <p:sp>
          <p:nvSpPr>
            <p:cNvPr id="7134" name="Google Shape;7134;p75"/>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5"/>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5"/>
          <p:cNvGrpSpPr/>
          <p:nvPr/>
        </p:nvGrpSpPr>
        <p:grpSpPr>
          <a:xfrm>
            <a:off x="7507680" y="1763705"/>
            <a:ext cx="353786" cy="351880"/>
            <a:chOff x="-26204800" y="3547050"/>
            <a:chExt cx="296975" cy="295375"/>
          </a:xfrm>
        </p:grpSpPr>
        <p:sp>
          <p:nvSpPr>
            <p:cNvPr id="7137" name="Google Shape;7137;p75"/>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5"/>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9" name="Google Shape;7139;p75"/>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0" name="Google Shape;7140;p75"/>
          <p:cNvGrpSpPr/>
          <p:nvPr/>
        </p:nvGrpSpPr>
        <p:grpSpPr>
          <a:xfrm>
            <a:off x="6178935" y="2693683"/>
            <a:ext cx="345328" cy="352833"/>
            <a:chOff x="-24353875" y="3147725"/>
            <a:chExt cx="289875" cy="296175"/>
          </a:xfrm>
        </p:grpSpPr>
        <p:sp>
          <p:nvSpPr>
            <p:cNvPr id="7141" name="Google Shape;7141;p75"/>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5"/>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3" name="Google Shape;7143;p75"/>
          <p:cNvGrpSpPr/>
          <p:nvPr/>
        </p:nvGrpSpPr>
        <p:grpSpPr>
          <a:xfrm>
            <a:off x="6186917" y="3173090"/>
            <a:ext cx="329365" cy="351910"/>
            <a:chOff x="-24344425" y="3519475"/>
            <a:chExt cx="276475" cy="295400"/>
          </a:xfrm>
        </p:grpSpPr>
        <p:sp>
          <p:nvSpPr>
            <p:cNvPr id="7144" name="Google Shape;7144;p75"/>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5"/>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75"/>
          <p:cNvGrpSpPr/>
          <p:nvPr/>
        </p:nvGrpSpPr>
        <p:grpSpPr>
          <a:xfrm>
            <a:off x="6176597" y="3625010"/>
            <a:ext cx="350004" cy="348128"/>
            <a:chOff x="-24353075" y="3891250"/>
            <a:chExt cx="293800" cy="292225"/>
          </a:xfrm>
        </p:grpSpPr>
        <p:sp>
          <p:nvSpPr>
            <p:cNvPr id="7147" name="Google Shape;7147;p75"/>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5"/>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75"/>
          <p:cNvGrpSpPr/>
          <p:nvPr/>
        </p:nvGrpSpPr>
        <p:grpSpPr>
          <a:xfrm>
            <a:off x="7960068" y="3173313"/>
            <a:ext cx="353757" cy="351463"/>
            <a:chOff x="-22845575" y="3504075"/>
            <a:chExt cx="296950" cy="295025"/>
          </a:xfrm>
        </p:grpSpPr>
        <p:sp>
          <p:nvSpPr>
            <p:cNvPr id="7150" name="Google Shape;7150;p75"/>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5"/>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2" name="Google Shape;7152;p75"/>
          <p:cNvGrpSpPr/>
          <p:nvPr/>
        </p:nvGrpSpPr>
        <p:grpSpPr>
          <a:xfrm>
            <a:off x="5753249" y="1306961"/>
            <a:ext cx="299344" cy="351880"/>
            <a:chOff x="-27691025" y="3175300"/>
            <a:chExt cx="251275" cy="295375"/>
          </a:xfrm>
        </p:grpSpPr>
        <p:sp>
          <p:nvSpPr>
            <p:cNvPr id="7153" name="Google Shape;7153;p75"/>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5"/>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5"/>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5"/>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7" name="Google Shape;7157;p75"/>
          <p:cNvGrpSpPr/>
          <p:nvPr/>
        </p:nvGrpSpPr>
        <p:grpSpPr>
          <a:xfrm>
            <a:off x="5725566" y="1825637"/>
            <a:ext cx="354710" cy="228015"/>
            <a:chOff x="-27721750" y="3598250"/>
            <a:chExt cx="297750" cy="191400"/>
          </a:xfrm>
        </p:grpSpPr>
        <p:sp>
          <p:nvSpPr>
            <p:cNvPr id="7158" name="Google Shape;7158;p75"/>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75"/>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0" name="Google Shape;7160;p75"/>
          <p:cNvGrpSpPr/>
          <p:nvPr/>
        </p:nvGrpSpPr>
        <p:grpSpPr>
          <a:xfrm>
            <a:off x="5726966" y="2219183"/>
            <a:ext cx="351910" cy="340980"/>
            <a:chOff x="-27719400" y="3925600"/>
            <a:chExt cx="295400" cy="286225"/>
          </a:xfrm>
        </p:grpSpPr>
        <p:sp>
          <p:nvSpPr>
            <p:cNvPr id="7161" name="Google Shape;7161;p75"/>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5"/>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75"/>
          <p:cNvGrpSpPr/>
          <p:nvPr/>
        </p:nvGrpSpPr>
        <p:grpSpPr>
          <a:xfrm>
            <a:off x="7948238" y="1306023"/>
            <a:ext cx="353757" cy="353757"/>
            <a:chOff x="-25834600" y="3176875"/>
            <a:chExt cx="296950" cy="296950"/>
          </a:xfrm>
        </p:grpSpPr>
        <p:sp>
          <p:nvSpPr>
            <p:cNvPr id="7164" name="Google Shape;7164;p75"/>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5"/>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5"/>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5"/>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5"/>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75"/>
          <p:cNvGrpSpPr/>
          <p:nvPr/>
        </p:nvGrpSpPr>
        <p:grpSpPr>
          <a:xfrm>
            <a:off x="7948238" y="1774024"/>
            <a:ext cx="353757" cy="331241"/>
            <a:chOff x="-25834600" y="3564375"/>
            <a:chExt cx="296950" cy="278050"/>
          </a:xfrm>
        </p:grpSpPr>
        <p:sp>
          <p:nvSpPr>
            <p:cNvPr id="7170" name="Google Shape;7170;p75"/>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5"/>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5"/>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5"/>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5"/>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5"/>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5"/>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5"/>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75"/>
          <p:cNvGrpSpPr/>
          <p:nvPr/>
        </p:nvGrpSpPr>
        <p:grpSpPr>
          <a:xfrm>
            <a:off x="7946362" y="2213376"/>
            <a:ext cx="357509" cy="352595"/>
            <a:chOff x="-25834600" y="3915850"/>
            <a:chExt cx="300100" cy="295975"/>
          </a:xfrm>
        </p:grpSpPr>
        <p:sp>
          <p:nvSpPr>
            <p:cNvPr id="7179" name="Google Shape;7179;p75"/>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5"/>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5"/>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75"/>
          <p:cNvGrpSpPr/>
          <p:nvPr/>
        </p:nvGrpSpPr>
        <p:grpSpPr>
          <a:xfrm>
            <a:off x="6681790" y="2694606"/>
            <a:ext cx="228968" cy="350987"/>
            <a:chOff x="-23930925" y="3149300"/>
            <a:chExt cx="192200" cy="294625"/>
          </a:xfrm>
        </p:grpSpPr>
        <p:sp>
          <p:nvSpPr>
            <p:cNvPr id="7183" name="Google Shape;7183;p75"/>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5"/>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5"/>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5"/>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7" name="Google Shape;7187;p75"/>
          <p:cNvGrpSpPr/>
          <p:nvPr/>
        </p:nvGrpSpPr>
        <p:grpSpPr>
          <a:xfrm>
            <a:off x="6638620" y="3173090"/>
            <a:ext cx="315307" cy="351910"/>
            <a:chOff x="-23962425" y="3519475"/>
            <a:chExt cx="264675" cy="295400"/>
          </a:xfrm>
        </p:grpSpPr>
        <p:sp>
          <p:nvSpPr>
            <p:cNvPr id="7188" name="Google Shape;7188;p75"/>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5"/>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90" name="Google Shape;7190;p75"/>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91" name="Google Shape;7191;p75"/>
          <p:cNvGrpSpPr/>
          <p:nvPr/>
        </p:nvGrpSpPr>
        <p:grpSpPr>
          <a:xfrm>
            <a:off x="8017295" y="3623134"/>
            <a:ext cx="239302" cy="351880"/>
            <a:chOff x="-22788075" y="3904625"/>
            <a:chExt cx="200875" cy="295375"/>
          </a:xfrm>
        </p:grpSpPr>
        <p:sp>
          <p:nvSpPr>
            <p:cNvPr id="7192" name="Google Shape;7192;p75"/>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5"/>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5"/>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5"/>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75"/>
          <p:cNvGrpSpPr/>
          <p:nvPr/>
        </p:nvGrpSpPr>
        <p:grpSpPr>
          <a:xfrm>
            <a:off x="6172593" y="1306499"/>
            <a:ext cx="354710" cy="352803"/>
            <a:chOff x="-27351575" y="3175300"/>
            <a:chExt cx="297750" cy="296150"/>
          </a:xfrm>
        </p:grpSpPr>
        <p:sp>
          <p:nvSpPr>
            <p:cNvPr id="7197" name="Google Shape;7197;p75"/>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5"/>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5"/>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5"/>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1" name="Google Shape;7201;p75"/>
          <p:cNvGrpSpPr/>
          <p:nvPr/>
        </p:nvGrpSpPr>
        <p:grpSpPr>
          <a:xfrm>
            <a:off x="6215302" y="1763109"/>
            <a:ext cx="269293" cy="353072"/>
            <a:chOff x="-27313750" y="3545275"/>
            <a:chExt cx="226050" cy="296375"/>
          </a:xfrm>
        </p:grpSpPr>
        <p:sp>
          <p:nvSpPr>
            <p:cNvPr id="7202" name="Google Shape;7202;p75"/>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5"/>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5"/>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5" name="Google Shape;7205;p75"/>
          <p:cNvGrpSpPr/>
          <p:nvPr/>
        </p:nvGrpSpPr>
        <p:grpSpPr>
          <a:xfrm>
            <a:off x="6172593" y="2211380"/>
            <a:ext cx="354710" cy="356586"/>
            <a:chOff x="-27351575" y="3915650"/>
            <a:chExt cx="297750" cy="299325"/>
          </a:xfrm>
        </p:grpSpPr>
        <p:sp>
          <p:nvSpPr>
            <p:cNvPr id="7206" name="Google Shape;7206;p75"/>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5"/>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5"/>
          <p:cNvGrpSpPr/>
          <p:nvPr/>
        </p:nvGrpSpPr>
        <p:grpSpPr>
          <a:xfrm>
            <a:off x="4860084" y="2693579"/>
            <a:ext cx="319060" cy="353042"/>
            <a:chOff x="-25445525" y="3175900"/>
            <a:chExt cx="267825" cy="296350"/>
          </a:xfrm>
        </p:grpSpPr>
        <p:sp>
          <p:nvSpPr>
            <p:cNvPr id="7209" name="Google Shape;7209;p75"/>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5"/>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5"/>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75"/>
          <p:cNvGrpSpPr/>
          <p:nvPr/>
        </p:nvGrpSpPr>
        <p:grpSpPr>
          <a:xfrm>
            <a:off x="4841797" y="3183902"/>
            <a:ext cx="355633" cy="330288"/>
            <a:chOff x="-25465200" y="3565175"/>
            <a:chExt cx="298525" cy="277250"/>
          </a:xfrm>
        </p:grpSpPr>
        <p:sp>
          <p:nvSpPr>
            <p:cNvPr id="7213" name="Google Shape;7213;p75"/>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5"/>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5" name="Google Shape;7215;p75"/>
          <p:cNvGrpSpPr/>
          <p:nvPr/>
        </p:nvGrpSpPr>
        <p:grpSpPr>
          <a:xfrm>
            <a:off x="4841336" y="3623432"/>
            <a:ext cx="356556" cy="351285"/>
            <a:chOff x="-25465200" y="3916150"/>
            <a:chExt cx="299300" cy="294875"/>
          </a:xfrm>
        </p:grpSpPr>
        <p:sp>
          <p:nvSpPr>
            <p:cNvPr id="7216" name="Google Shape;7216;p75"/>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5"/>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75"/>
          <p:cNvGrpSpPr/>
          <p:nvPr/>
        </p:nvGrpSpPr>
        <p:grpSpPr>
          <a:xfrm>
            <a:off x="7068775" y="2693698"/>
            <a:ext cx="351880" cy="352803"/>
            <a:chOff x="-23615075" y="3148525"/>
            <a:chExt cx="295375" cy="296150"/>
          </a:xfrm>
        </p:grpSpPr>
        <p:sp>
          <p:nvSpPr>
            <p:cNvPr id="7219" name="Google Shape;7219;p75"/>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5"/>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5"/>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75"/>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3" name="Google Shape;7223;p75"/>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4" name="Google Shape;7224;p75"/>
          <p:cNvGrpSpPr/>
          <p:nvPr/>
        </p:nvGrpSpPr>
        <p:grpSpPr>
          <a:xfrm>
            <a:off x="7068299" y="3632977"/>
            <a:ext cx="352833" cy="332194"/>
            <a:chOff x="-23615075" y="3906200"/>
            <a:chExt cx="296175" cy="278850"/>
          </a:xfrm>
        </p:grpSpPr>
        <p:sp>
          <p:nvSpPr>
            <p:cNvPr id="7225" name="Google Shape;7225;p75"/>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5"/>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5"/>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8" name="Google Shape;7228;p75"/>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9" name="Google Shape;7229;p75"/>
          <p:cNvGrpSpPr/>
          <p:nvPr/>
        </p:nvGrpSpPr>
        <p:grpSpPr>
          <a:xfrm>
            <a:off x="6617268" y="1306618"/>
            <a:ext cx="353757" cy="352565"/>
            <a:chOff x="-26980600" y="3175500"/>
            <a:chExt cx="296950" cy="295950"/>
          </a:xfrm>
        </p:grpSpPr>
        <p:sp>
          <p:nvSpPr>
            <p:cNvPr id="7230" name="Google Shape;7230;p75"/>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5"/>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5"/>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3" name="Google Shape;7233;p75"/>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4" name="Google Shape;7234;p75"/>
          <p:cNvGrpSpPr/>
          <p:nvPr/>
        </p:nvGrpSpPr>
        <p:grpSpPr>
          <a:xfrm>
            <a:off x="6617744" y="2245154"/>
            <a:ext cx="352803" cy="289039"/>
            <a:chOff x="-26981375" y="3951875"/>
            <a:chExt cx="296150" cy="242625"/>
          </a:xfrm>
        </p:grpSpPr>
        <p:sp>
          <p:nvSpPr>
            <p:cNvPr id="7235" name="Google Shape;7235;p75"/>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5"/>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5"/>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8" name="Google Shape;7238;p75"/>
          <p:cNvGrpSpPr/>
          <p:nvPr/>
        </p:nvGrpSpPr>
        <p:grpSpPr>
          <a:xfrm>
            <a:off x="5282787" y="2692745"/>
            <a:ext cx="351910" cy="354710"/>
            <a:chOff x="-25094250" y="3176075"/>
            <a:chExt cx="295400" cy="297750"/>
          </a:xfrm>
        </p:grpSpPr>
        <p:sp>
          <p:nvSpPr>
            <p:cNvPr id="7239" name="Google Shape;7239;p75"/>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5"/>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5"/>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75"/>
          <p:cNvGrpSpPr/>
          <p:nvPr/>
        </p:nvGrpSpPr>
        <p:grpSpPr>
          <a:xfrm>
            <a:off x="5282787" y="3173106"/>
            <a:ext cx="351910" cy="351880"/>
            <a:chOff x="-25094250" y="3547050"/>
            <a:chExt cx="295400" cy="295375"/>
          </a:xfrm>
        </p:grpSpPr>
        <p:sp>
          <p:nvSpPr>
            <p:cNvPr id="7243" name="Google Shape;7243;p75"/>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75"/>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5"/>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5"/>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5"/>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8" name="Google Shape;7248;p75"/>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9" name="Google Shape;7249;p75"/>
          <p:cNvGrpSpPr/>
          <p:nvPr/>
        </p:nvGrpSpPr>
        <p:grpSpPr>
          <a:xfrm>
            <a:off x="7514864" y="2693698"/>
            <a:ext cx="352803" cy="352803"/>
            <a:chOff x="-23245675" y="3148525"/>
            <a:chExt cx="296150" cy="296150"/>
          </a:xfrm>
        </p:grpSpPr>
        <p:sp>
          <p:nvSpPr>
            <p:cNvPr id="7250" name="Google Shape;7250;p75"/>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5"/>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5"/>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3" name="Google Shape;7253;p75"/>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4" name="Google Shape;7254;p75"/>
          <p:cNvGrpSpPr/>
          <p:nvPr/>
        </p:nvGrpSpPr>
        <p:grpSpPr>
          <a:xfrm>
            <a:off x="7515325" y="3622672"/>
            <a:ext cx="351880" cy="352803"/>
            <a:chOff x="-23244900" y="3888100"/>
            <a:chExt cx="295375" cy="296150"/>
          </a:xfrm>
        </p:grpSpPr>
        <p:sp>
          <p:nvSpPr>
            <p:cNvPr id="7255" name="Google Shape;7255;p75"/>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5"/>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5"/>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5"/>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5"/>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5"/>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5"/>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5"/>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5"/>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5"/>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5"/>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66" name="Google Shape;7266;p75"/>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5"/>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7268" name="Google Shape;7268;p75"/>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72" name="Shape 7272"/>
        <p:cNvGrpSpPr/>
        <p:nvPr/>
      </p:nvGrpSpPr>
      <p:grpSpPr>
        <a:xfrm>
          <a:off x="0" y="0"/>
          <a:ext cx="0" cy="0"/>
          <a:chOff x="0" y="0"/>
          <a:chExt cx="0" cy="0"/>
        </a:xfrm>
      </p:grpSpPr>
      <p:sp>
        <p:nvSpPr>
          <p:cNvPr id="7273" name="Google Shape;7273;p76"/>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4" name="Google Shape;7274;p76"/>
          <p:cNvGrpSpPr/>
          <p:nvPr/>
        </p:nvGrpSpPr>
        <p:grpSpPr>
          <a:xfrm>
            <a:off x="832654" y="1819647"/>
            <a:ext cx="367261" cy="367261"/>
            <a:chOff x="-65145700" y="3727425"/>
            <a:chExt cx="317425" cy="317425"/>
          </a:xfrm>
        </p:grpSpPr>
        <p:sp>
          <p:nvSpPr>
            <p:cNvPr id="7275" name="Google Shape;7275;p76"/>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6"/>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76"/>
          <p:cNvGrpSpPr/>
          <p:nvPr/>
        </p:nvGrpSpPr>
        <p:grpSpPr>
          <a:xfrm>
            <a:off x="835851" y="2248561"/>
            <a:ext cx="360868" cy="367261"/>
            <a:chOff x="-65144125" y="4094450"/>
            <a:chExt cx="311900" cy="317425"/>
          </a:xfrm>
        </p:grpSpPr>
        <p:sp>
          <p:nvSpPr>
            <p:cNvPr id="7278" name="Google Shape;7278;p76"/>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6"/>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6"/>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81" name="Google Shape;7281;p76"/>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2" name="Google Shape;7282;p76"/>
          <p:cNvGrpSpPr/>
          <p:nvPr/>
        </p:nvGrpSpPr>
        <p:grpSpPr>
          <a:xfrm>
            <a:off x="3039420" y="1819256"/>
            <a:ext cx="370645" cy="368042"/>
            <a:chOff x="-63250675" y="3744075"/>
            <a:chExt cx="320350" cy="318100"/>
          </a:xfrm>
        </p:grpSpPr>
        <p:sp>
          <p:nvSpPr>
            <p:cNvPr id="7283" name="Google Shape;7283;p76"/>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6"/>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6"/>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76"/>
          <p:cNvGrpSpPr/>
          <p:nvPr/>
        </p:nvGrpSpPr>
        <p:grpSpPr>
          <a:xfrm>
            <a:off x="3041112" y="2248561"/>
            <a:ext cx="367261" cy="367261"/>
            <a:chOff x="-63250675" y="4110200"/>
            <a:chExt cx="317425" cy="317425"/>
          </a:xfrm>
        </p:grpSpPr>
        <p:sp>
          <p:nvSpPr>
            <p:cNvPr id="7287" name="Google Shape;7287;p76"/>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6"/>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6"/>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6"/>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76"/>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6"/>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6"/>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6"/>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6"/>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6" name="Google Shape;7296;p76"/>
          <p:cNvGrpSpPr/>
          <p:nvPr/>
        </p:nvGrpSpPr>
        <p:grpSpPr>
          <a:xfrm>
            <a:off x="1720159" y="2745656"/>
            <a:ext cx="359075" cy="358844"/>
            <a:chOff x="-61351725" y="3372400"/>
            <a:chExt cx="310350" cy="310150"/>
          </a:xfrm>
        </p:grpSpPr>
        <p:sp>
          <p:nvSpPr>
            <p:cNvPr id="7297" name="Google Shape;7297;p76"/>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76"/>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6"/>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0" name="Google Shape;7300;p76"/>
          <p:cNvGrpSpPr/>
          <p:nvPr/>
        </p:nvGrpSpPr>
        <p:grpSpPr>
          <a:xfrm>
            <a:off x="1716514" y="3208713"/>
            <a:ext cx="366364" cy="333534"/>
            <a:chOff x="-61354875" y="3751050"/>
            <a:chExt cx="316650" cy="288275"/>
          </a:xfrm>
        </p:grpSpPr>
        <p:sp>
          <p:nvSpPr>
            <p:cNvPr id="7301" name="Google Shape;7301;p76"/>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6"/>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6"/>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4" name="Google Shape;7304;p76"/>
          <p:cNvGrpSpPr/>
          <p:nvPr/>
        </p:nvGrpSpPr>
        <p:grpSpPr>
          <a:xfrm>
            <a:off x="1716514" y="3650352"/>
            <a:ext cx="366364" cy="367290"/>
            <a:chOff x="-61354875" y="4101525"/>
            <a:chExt cx="316650" cy="317450"/>
          </a:xfrm>
        </p:grpSpPr>
        <p:sp>
          <p:nvSpPr>
            <p:cNvPr id="7305" name="Google Shape;7305;p76"/>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6"/>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76"/>
          <p:cNvGrpSpPr/>
          <p:nvPr/>
        </p:nvGrpSpPr>
        <p:grpSpPr>
          <a:xfrm>
            <a:off x="3932949" y="2742228"/>
            <a:ext cx="368157" cy="365699"/>
            <a:chOff x="-59470075" y="3308975"/>
            <a:chExt cx="318200" cy="316075"/>
          </a:xfrm>
        </p:grpSpPr>
        <p:sp>
          <p:nvSpPr>
            <p:cNvPr id="7308" name="Google Shape;7308;p76"/>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6"/>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6"/>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6"/>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6"/>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6"/>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6"/>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6"/>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6"/>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7" name="Google Shape;7317;p76"/>
          <p:cNvGrpSpPr/>
          <p:nvPr/>
        </p:nvGrpSpPr>
        <p:grpSpPr>
          <a:xfrm>
            <a:off x="1278379" y="1377933"/>
            <a:ext cx="367261" cy="364686"/>
            <a:chOff x="-64781025" y="3361050"/>
            <a:chExt cx="317425" cy="315200"/>
          </a:xfrm>
        </p:grpSpPr>
        <p:sp>
          <p:nvSpPr>
            <p:cNvPr id="7318" name="Google Shape;7318;p76"/>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6"/>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6"/>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6"/>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2" name="Google Shape;7322;p76"/>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6"/>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6"/>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5" name="Google Shape;7325;p76"/>
          <p:cNvGrpSpPr/>
          <p:nvPr/>
        </p:nvGrpSpPr>
        <p:grpSpPr>
          <a:xfrm>
            <a:off x="3482779" y="1819372"/>
            <a:ext cx="382765" cy="367810"/>
            <a:chOff x="-62890750" y="3747425"/>
            <a:chExt cx="330825" cy="317900"/>
          </a:xfrm>
        </p:grpSpPr>
        <p:sp>
          <p:nvSpPr>
            <p:cNvPr id="7326" name="Google Shape;7326;p76"/>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6"/>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6"/>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6"/>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6"/>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6"/>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6"/>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6"/>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6"/>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6"/>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6"/>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76"/>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6"/>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6"/>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76"/>
          <p:cNvGrpSpPr/>
          <p:nvPr/>
        </p:nvGrpSpPr>
        <p:grpSpPr>
          <a:xfrm>
            <a:off x="3490531" y="2249009"/>
            <a:ext cx="367261" cy="366364"/>
            <a:chOff x="-62884425" y="4111775"/>
            <a:chExt cx="317425" cy="316650"/>
          </a:xfrm>
        </p:grpSpPr>
        <p:sp>
          <p:nvSpPr>
            <p:cNvPr id="7341" name="Google Shape;7341;p76"/>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6"/>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76"/>
          <p:cNvGrpSpPr/>
          <p:nvPr/>
        </p:nvGrpSpPr>
        <p:grpSpPr>
          <a:xfrm>
            <a:off x="2163165" y="2745078"/>
            <a:ext cx="365438" cy="360001"/>
            <a:chOff x="-60991775" y="3376900"/>
            <a:chExt cx="315850" cy="311150"/>
          </a:xfrm>
        </p:grpSpPr>
        <p:sp>
          <p:nvSpPr>
            <p:cNvPr id="7344" name="Google Shape;7344;p76"/>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6"/>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6"/>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76"/>
          <p:cNvGrpSpPr/>
          <p:nvPr/>
        </p:nvGrpSpPr>
        <p:grpSpPr>
          <a:xfrm>
            <a:off x="2162702" y="3195942"/>
            <a:ext cx="366364" cy="359075"/>
            <a:chOff x="-60988625" y="3740800"/>
            <a:chExt cx="316650" cy="310350"/>
          </a:xfrm>
        </p:grpSpPr>
        <p:sp>
          <p:nvSpPr>
            <p:cNvPr id="7348" name="Google Shape;7348;p76"/>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6"/>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6"/>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76"/>
          <p:cNvGrpSpPr/>
          <p:nvPr/>
        </p:nvGrpSpPr>
        <p:grpSpPr>
          <a:xfrm>
            <a:off x="2162702" y="3651393"/>
            <a:ext cx="366364" cy="365207"/>
            <a:chOff x="-60987850" y="4100950"/>
            <a:chExt cx="316650" cy="315650"/>
          </a:xfrm>
        </p:grpSpPr>
        <p:sp>
          <p:nvSpPr>
            <p:cNvPr id="7352" name="Google Shape;7352;p76"/>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6"/>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6"/>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6"/>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6"/>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7" name="Google Shape;7357;p76"/>
          <p:cNvGrpSpPr/>
          <p:nvPr/>
        </p:nvGrpSpPr>
        <p:grpSpPr>
          <a:xfrm>
            <a:off x="3932486" y="3196853"/>
            <a:ext cx="369083" cy="357253"/>
            <a:chOff x="-59447250" y="3706150"/>
            <a:chExt cx="319000" cy="308775"/>
          </a:xfrm>
        </p:grpSpPr>
        <p:sp>
          <p:nvSpPr>
            <p:cNvPr id="7358" name="Google Shape;7358;p76"/>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6"/>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6"/>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6"/>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6"/>
          <p:cNvGrpSpPr/>
          <p:nvPr/>
        </p:nvGrpSpPr>
        <p:grpSpPr>
          <a:xfrm>
            <a:off x="1721214" y="1378164"/>
            <a:ext cx="368186" cy="364224"/>
            <a:chOff x="-64406125" y="3362225"/>
            <a:chExt cx="318225" cy="314800"/>
          </a:xfrm>
        </p:grpSpPr>
        <p:sp>
          <p:nvSpPr>
            <p:cNvPr id="7363" name="Google Shape;7363;p76"/>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6"/>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5" name="Google Shape;7365;p76"/>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66" name="Google Shape;7366;p76"/>
          <p:cNvGrpSpPr/>
          <p:nvPr/>
        </p:nvGrpSpPr>
        <p:grpSpPr>
          <a:xfrm>
            <a:off x="1721677" y="2249009"/>
            <a:ext cx="367261" cy="366364"/>
            <a:chOff x="-64410850" y="4094450"/>
            <a:chExt cx="317425" cy="316650"/>
          </a:xfrm>
        </p:grpSpPr>
        <p:sp>
          <p:nvSpPr>
            <p:cNvPr id="7367" name="Google Shape;7367;p76"/>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6"/>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6"/>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70" name="Google Shape;7370;p76"/>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71" name="Google Shape;7371;p76"/>
          <p:cNvGrpSpPr/>
          <p:nvPr/>
        </p:nvGrpSpPr>
        <p:grpSpPr>
          <a:xfrm>
            <a:off x="3943225" y="1819083"/>
            <a:ext cx="365467" cy="368389"/>
            <a:chOff x="-62516625" y="3743175"/>
            <a:chExt cx="315875" cy="318400"/>
          </a:xfrm>
        </p:grpSpPr>
        <p:sp>
          <p:nvSpPr>
            <p:cNvPr id="7372" name="Google Shape;7372;p76"/>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76"/>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76"/>
          <p:cNvGrpSpPr/>
          <p:nvPr/>
        </p:nvGrpSpPr>
        <p:grpSpPr>
          <a:xfrm>
            <a:off x="3950065" y="2269054"/>
            <a:ext cx="351786" cy="326274"/>
            <a:chOff x="-62511900" y="4129100"/>
            <a:chExt cx="304050" cy="282000"/>
          </a:xfrm>
        </p:grpSpPr>
        <p:sp>
          <p:nvSpPr>
            <p:cNvPr id="7375" name="Google Shape;7375;p76"/>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6"/>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6"/>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6"/>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6"/>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76"/>
          <p:cNvGrpSpPr/>
          <p:nvPr/>
        </p:nvGrpSpPr>
        <p:grpSpPr>
          <a:xfrm>
            <a:off x="2628187" y="2741448"/>
            <a:ext cx="310770" cy="367261"/>
            <a:chOff x="-60597975" y="3367475"/>
            <a:chExt cx="268600" cy="317425"/>
          </a:xfrm>
        </p:grpSpPr>
        <p:sp>
          <p:nvSpPr>
            <p:cNvPr id="7381" name="Google Shape;7381;p76"/>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6"/>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6"/>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6"/>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6"/>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6" name="Google Shape;7386;p76"/>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87" name="Google Shape;7387;p76"/>
          <p:cNvGrpSpPr/>
          <p:nvPr/>
        </p:nvGrpSpPr>
        <p:grpSpPr>
          <a:xfrm>
            <a:off x="2600390" y="3702764"/>
            <a:ext cx="366364" cy="262465"/>
            <a:chOff x="-60621600" y="4145650"/>
            <a:chExt cx="316650" cy="226850"/>
          </a:xfrm>
        </p:grpSpPr>
        <p:sp>
          <p:nvSpPr>
            <p:cNvPr id="7388" name="Google Shape;7388;p76"/>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6"/>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6"/>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76"/>
          <p:cNvGrpSpPr/>
          <p:nvPr/>
        </p:nvGrpSpPr>
        <p:grpSpPr>
          <a:xfrm>
            <a:off x="3937042" y="3651263"/>
            <a:ext cx="359972" cy="365467"/>
            <a:chOff x="-59400775" y="4084200"/>
            <a:chExt cx="311125" cy="315875"/>
          </a:xfrm>
        </p:grpSpPr>
        <p:sp>
          <p:nvSpPr>
            <p:cNvPr id="7392" name="Google Shape;7392;p76"/>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6"/>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6"/>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6"/>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6"/>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6"/>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6"/>
          <p:cNvGrpSpPr/>
          <p:nvPr/>
        </p:nvGrpSpPr>
        <p:grpSpPr>
          <a:xfrm>
            <a:off x="2161136" y="1377094"/>
            <a:ext cx="365438" cy="366364"/>
            <a:chOff x="-64044600" y="3360375"/>
            <a:chExt cx="315850" cy="316650"/>
          </a:xfrm>
        </p:grpSpPr>
        <p:sp>
          <p:nvSpPr>
            <p:cNvPr id="7399" name="Google Shape;7399;p76"/>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6"/>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6"/>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2" name="Google Shape;7402;p76"/>
          <p:cNvGrpSpPr/>
          <p:nvPr/>
        </p:nvGrpSpPr>
        <p:grpSpPr>
          <a:xfrm>
            <a:off x="2187559" y="1819647"/>
            <a:ext cx="312592" cy="367261"/>
            <a:chOff x="-64022550" y="3727425"/>
            <a:chExt cx="270175" cy="317425"/>
          </a:xfrm>
        </p:grpSpPr>
        <p:sp>
          <p:nvSpPr>
            <p:cNvPr id="7403" name="Google Shape;7403;p76"/>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6"/>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6"/>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6" name="Google Shape;7406;p76"/>
          <p:cNvGrpSpPr/>
          <p:nvPr/>
        </p:nvGrpSpPr>
        <p:grpSpPr>
          <a:xfrm>
            <a:off x="2211697" y="2248547"/>
            <a:ext cx="264317" cy="367290"/>
            <a:chOff x="-64001300" y="4093650"/>
            <a:chExt cx="228450" cy="317450"/>
          </a:xfrm>
        </p:grpSpPr>
        <p:sp>
          <p:nvSpPr>
            <p:cNvPr id="7407" name="Google Shape;7407;p76"/>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6"/>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6"/>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6"/>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6"/>
          <p:cNvGrpSpPr/>
          <p:nvPr/>
        </p:nvGrpSpPr>
        <p:grpSpPr>
          <a:xfrm>
            <a:off x="830701" y="2741838"/>
            <a:ext cx="359972" cy="366480"/>
            <a:chOff x="-62148800" y="3377700"/>
            <a:chExt cx="311125" cy="316750"/>
          </a:xfrm>
        </p:grpSpPr>
        <p:sp>
          <p:nvSpPr>
            <p:cNvPr id="7412" name="Google Shape;7412;p76"/>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6"/>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4" name="Google Shape;7414;p76"/>
          <p:cNvGrpSpPr/>
          <p:nvPr/>
        </p:nvGrpSpPr>
        <p:grpSpPr>
          <a:xfrm>
            <a:off x="826608" y="3191835"/>
            <a:ext cx="368157" cy="367290"/>
            <a:chOff x="-62154300" y="3743950"/>
            <a:chExt cx="318200" cy="317450"/>
          </a:xfrm>
        </p:grpSpPr>
        <p:sp>
          <p:nvSpPr>
            <p:cNvPr id="7415" name="Google Shape;7415;p76"/>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6"/>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7" name="Google Shape;7417;p76"/>
          <p:cNvGrpSpPr/>
          <p:nvPr/>
        </p:nvGrpSpPr>
        <p:grpSpPr>
          <a:xfrm>
            <a:off x="826594" y="3650815"/>
            <a:ext cx="368186" cy="366364"/>
            <a:chOff x="-62151950" y="4111775"/>
            <a:chExt cx="318225" cy="316650"/>
          </a:xfrm>
        </p:grpSpPr>
        <p:sp>
          <p:nvSpPr>
            <p:cNvPr id="7418" name="Google Shape;7418;p76"/>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6"/>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6"/>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6"/>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76"/>
          <p:cNvGrpSpPr/>
          <p:nvPr/>
        </p:nvGrpSpPr>
        <p:grpSpPr>
          <a:xfrm>
            <a:off x="3045218" y="2741361"/>
            <a:ext cx="368157" cy="367434"/>
            <a:chOff x="-60254550" y="3367325"/>
            <a:chExt cx="318200" cy="317575"/>
          </a:xfrm>
        </p:grpSpPr>
        <p:sp>
          <p:nvSpPr>
            <p:cNvPr id="7423" name="Google Shape;7423;p76"/>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6"/>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6"/>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6"/>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6"/>
          <p:cNvGrpSpPr/>
          <p:nvPr/>
        </p:nvGrpSpPr>
        <p:grpSpPr>
          <a:xfrm>
            <a:off x="3046115" y="3192355"/>
            <a:ext cx="366364" cy="366248"/>
            <a:chOff x="-60255350" y="3733825"/>
            <a:chExt cx="316650" cy="316550"/>
          </a:xfrm>
        </p:grpSpPr>
        <p:sp>
          <p:nvSpPr>
            <p:cNvPr id="7428" name="Google Shape;7428;p76"/>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6"/>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6"/>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6"/>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6"/>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6"/>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6"/>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76"/>
          <p:cNvGrpSpPr/>
          <p:nvPr/>
        </p:nvGrpSpPr>
        <p:grpSpPr>
          <a:xfrm>
            <a:off x="3073912" y="3651263"/>
            <a:ext cx="310770" cy="365467"/>
            <a:chOff x="-60232500" y="4101525"/>
            <a:chExt cx="268600" cy="315875"/>
          </a:xfrm>
        </p:grpSpPr>
        <p:sp>
          <p:nvSpPr>
            <p:cNvPr id="7436" name="Google Shape;7436;p76"/>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6"/>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38" name="Google Shape;7438;p76"/>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39" name="Google Shape;7439;p76"/>
          <p:cNvGrpSpPr/>
          <p:nvPr/>
        </p:nvGrpSpPr>
        <p:grpSpPr>
          <a:xfrm>
            <a:off x="2606912" y="1377094"/>
            <a:ext cx="368186" cy="366364"/>
            <a:chOff x="-63679950" y="3360375"/>
            <a:chExt cx="318225" cy="316650"/>
          </a:xfrm>
        </p:grpSpPr>
        <p:sp>
          <p:nvSpPr>
            <p:cNvPr id="7440" name="Google Shape;7440;p76"/>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6"/>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6"/>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6"/>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44" name="Google Shape;7444;p76"/>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45" name="Google Shape;7445;p76"/>
          <p:cNvGrpSpPr/>
          <p:nvPr/>
        </p:nvGrpSpPr>
        <p:grpSpPr>
          <a:xfrm>
            <a:off x="2605539" y="2248431"/>
            <a:ext cx="370934" cy="367521"/>
            <a:chOff x="-63679950" y="4093450"/>
            <a:chExt cx="320600" cy="317650"/>
          </a:xfrm>
        </p:grpSpPr>
        <p:sp>
          <p:nvSpPr>
            <p:cNvPr id="7446" name="Google Shape;7446;p76"/>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6"/>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6"/>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76"/>
          <p:cNvGrpSpPr/>
          <p:nvPr/>
        </p:nvGrpSpPr>
        <p:grpSpPr>
          <a:xfrm>
            <a:off x="1265656" y="2741433"/>
            <a:ext cx="366364" cy="367290"/>
            <a:chOff x="-61784125" y="3377700"/>
            <a:chExt cx="316650" cy="317450"/>
          </a:xfrm>
        </p:grpSpPr>
        <p:sp>
          <p:nvSpPr>
            <p:cNvPr id="7450" name="Google Shape;7450;p76"/>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6"/>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6"/>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6"/>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6"/>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6"/>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6"/>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76"/>
          <p:cNvGrpSpPr/>
          <p:nvPr/>
        </p:nvGrpSpPr>
        <p:grpSpPr>
          <a:xfrm>
            <a:off x="1265656" y="3191835"/>
            <a:ext cx="366364" cy="367290"/>
            <a:chOff x="-61783350" y="3743950"/>
            <a:chExt cx="316650" cy="317450"/>
          </a:xfrm>
        </p:grpSpPr>
        <p:sp>
          <p:nvSpPr>
            <p:cNvPr id="7458" name="Google Shape;7458;p7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0" name="Google Shape;7460;p76"/>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6"/>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6"/>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63" name="Google Shape;7463;p76"/>
          <p:cNvGrpSpPr/>
          <p:nvPr/>
        </p:nvGrpSpPr>
        <p:grpSpPr>
          <a:xfrm>
            <a:off x="3487080" y="3651668"/>
            <a:ext cx="369112" cy="364657"/>
            <a:chOff x="-59869425" y="4102225"/>
            <a:chExt cx="319025" cy="315175"/>
          </a:xfrm>
        </p:grpSpPr>
        <p:sp>
          <p:nvSpPr>
            <p:cNvPr id="7464" name="Google Shape;7464;p76"/>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6"/>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6"/>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6"/>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76"/>
          <p:cNvGrpSpPr/>
          <p:nvPr/>
        </p:nvGrpSpPr>
        <p:grpSpPr>
          <a:xfrm>
            <a:off x="2605883" y="4120490"/>
            <a:ext cx="366364" cy="365467"/>
            <a:chOff x="-59029025" y="3711650"/>
            <a:chExt cx="316650" cy="315875"/>
          </a:xfrm>
        </p:grpSpPr>
        <p:sp>
          <p:nvSpPr>
            <p:cNvPr id="7469" name="Google Shape;7469;p76"/>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6"/>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6"/>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6"/>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6"/>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6"/>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6"/>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76"/>
          <p:cNvGrpSpPr/>
          <p:nvPr/>
        </p:nvGrpSpPr>
        <p:grpSpPr>
          <a:xfrm>
            <a:off x="4841373" y="1398014"/>
            <a:ext cx="351940" cy="348188"/>
            <a:chOff x="581525" y="3254850"/>
            <a:chExt cx="297750" cy="294575"/>
          </a:xfrm>
        </p:grpSpPr>
        <p:sp>
          <p:nvSpPr>
            <p:cNvPr id="7477" name="Google Shape;7477;p76"/>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6"/>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6"/>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0" name="Google Shape;7480;p76"/>
          <p:cNvGrpSpPr/>
          <p:nvPr/>
        </p:nvGrpSpPr>
        <p:grpSpPr>
          <a:xfrm>
            <a:off x="4840442" y="1836950"/>
            <a:ext cx="353802" cy="351497"/>
            <a:chOff x="580725" y="3617925"/>
            <a:chExt cx="299325" cy="297375"/>
          </a:xfrm>
        </p:grpSpPr>
        <p:sp>
          <p:nvSpPr>
            <p:cNvPr id="7481" name="Google Shape;7481;p76"/>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6"/>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6"/>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6"/>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76"/>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76"/>
          <p:cNvGrpSpPr/>
          <p:nvPr/>
        </p:nvGrpSpPr>
        <p:grpSpPr>
          <a:xfrm>
            <a:off x="4842304" y="2284140"/>
            <a:ext cx="350079" cy="350079"/>
            <a:chOff x="583100" y="3982600"/>
            <a:chExt cx="296175" cy="296175"/>
          </a:xfrm>
        </p:grpSpPr>
        <p:sp>
          <p:nvSpPr>
            <p:cNvPr id="7487" name="Google Shape;7487;p76"/>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6"/>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6"/>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6"/>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6"/>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6"/>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6"/>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6"/>
          <p:cNvGrpSpPr/>
          <p:nvPr/>
        </p:nvGrpSpPr>
        <p:grpSpPr>
          <a:xfrm>
            <a:off x="7074918" y="1397764"/>
            <a:ext cx="307231" cy="348690"/>
            <a:chOff x="2423775" y="3226875"/>
            <a:chExt cx="259925" cy="295000"/>
          </a:xfrm>
        </p:grpSpPr>
        <p:sp>
          <p:nvSpPr>
            <p:cNvPr id="7495" name="Google Shape;7495;p76"/>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6"/>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6"/>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76"/>
          <p:cNvGrpSpPr/>
          <p:nvPr/>
        </p:nvGrpSpPr>
        <p:grpSpPr>
          <a:xfrm>
            <a:off x="7052106" y="1839049"/>
            <a:ext cx="352857" cy="347301"/>
            <a:chOff x="2404875" y="3592725"/>
            <a:chExt cx="298525" cy="293825"/>
          </a:xfrm>
        </p:grpSpPr>
        <p:sp>
          <p:nvSpPr>
            <p:cNvPr id="7499" name="Google Shape;7499;p76"/>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6"/>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6"/>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2" name="Google Shape;7502;p76"/>
          <p:cNvGrpSpPr/>
          <p:nvPr/>
        </p:nvGrpSpPr>
        <p:grpSpPr>
          <a:xfrm>
            <a:off x="7053036" y="2284614"/>
            <a:ext cx="350995" cy="349133"/>
            <a:chOff x="2404875" y="3955825"/>
            <a:chExt cx="296950" cy="295375"/>
          </a:xfrm>
        </p:grpSpPr>
        <p:sp>
          <p:nvSpPr>
            <p:cNvPr id="7503" name="Google Shape;7503;p76"/>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6"/>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6"/>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6"/>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7" name="Google Shape;7507;p76"/>
          <p:cNvGrpSpPr/>
          <p:nvPr/>
        </p:nvGrpSpPr>
        <p:grpSpPr>
          <a:xfrm>
            <a:off x="5747016" y="2748808"/>
            <a:ext cx="349163" cy="350079"/>
            <a:chOff x="4263650" y="3235150"/>
            <a:chExt cx="295400" cy="296175"/>
          </a:xfrm>
        </p:grpSpPr>
        <p:sp>
          <p:nvSpPr>
            <p:cNvPr id="7508" name="Google Shape;7508;p76"/>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6"/>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6"/>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6"/>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6"/>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76"/>
          <p:cNvGrpSpPr/>
          <p:nvPr/>
        </p:nvGrpSpPr>
        <p:grpSpPr>
          <a:xfrm>
            <a:off x="5744696" y="3207969"/>
            <a:ext cx="353802" cy="327739"/>
            <a:chOff x="4266025" y="3609275"/>
            <a:chExt cx="299325" cy="277275"/>
          </a:xfrm>
        </p:grpSpPr>
        <p:sp>
          <p:nvSpPr>
            <p:cNvPr id="7514" name="Google Shape;7514;p76"/>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6"/>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76"/>
          <p:cNvGrpSpPr/>
          <p:nvPr/>
        </p:nvGrpSpPr>
        <p:grpSpPr>
          <a:xfrm>
            <a:off x="5745154" y="3673356"/>
            <a:ext cx="352886" cy="349133"/>
            <a:chOff x="4263650" y="3963700"/>
            <a:chExt cx="298550" cy="295375"/>
          </a:xfrm>
        </p:grpSpPr>
        <p:sp>
          <p:nvSpPr>
            <p:cNvPr id="7517" name="Google Shape;7517;p76"/>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6"/>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6"/>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6"/>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6"/>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6"/>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6"/>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76"/>
          <p:cNvGrpSpPr/>
          <p:nvPr/>
        </p:nvGrpSpPr>
        <p:grpSpPr>
          <a:xfrm>
            <a:off x="8023491" y="2748809"/>
            <a:ext cx="226264" cy="350079"/>
            <a:chOff x="6164975" y="3211525"/>
            <a:chExt cx="191425" cy="296175"/>
          </a:xfrm>
        </p:grpSpPr>
        <p:sp>
          <p:nvSpPr>
            <p:cNvPr id="7525" name="Google Shape;7525;p76"/>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6"/>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6"/>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6"/>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6"/>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6"/>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6"/>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76"/>
          <p:cNvGrpSpPr/>
          <p:nvPr/>
        </p:nvGrpSpPr>
        <p:grpSpPr>
          <a:xfrm>
            <a:off x="5285528" y="1397084"/>
            <a:ext cx="352886" cy="350049"/>
            <a:chOff x="946175" y="3253275"/>
            <a:chExt cx="298550" cy="296150"/>
          </a:xfrm>
        </p:grpSpPr>
        <p:sp>
          <p:nvSpPr>
            <p:cNvPr id="7533" name="Google Shape;7533;p76"/>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6"/>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6"/>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6"/>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6"/>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76"/>
          <p:cNvGrpSpPr/>
          <p:nvPr/>
        </p:nvGrpSpPr>
        <p:grpSpPr>
          <a:xfrm>
            <a:off x="5286459" y="1839048"/>
            <a:ext cx="351024" cy="347301"/>
            <a:chOff x="946175" y="3619500"/>
            <a:chExt cx="296975" cy="293825"/>
          </a:xfrm>
        </p:grpSpPr>
        <p:sp>
          <p:nvSpPr>
            <p:cNvPr id="7539" name="Google Shape;7539;p76"/>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6"/>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6"/>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76"/>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6"/>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6"/>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76"/>
          <p:cNvGrpSpPr/>
          <p:nvPr/>
        </p:nvGrpSpPr>
        <p:grpSpPr>
          <a:xfrm>
            <a:off x="5286001" y="2283682"/>
            <a:ext cx="351940" cy="350995"/>
            <a:chOff x="944600" y="3981825"/>
            <a:chExt cx="297750" cy="296950"/>
          </a:xfrm>
        </p:grpSpPr>
        <p:sp>
          <p:nvSpPr>
            <p:cNvPr id="7546" name="Google Shape;7546;p76"/>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6"/>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6"/>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6"/>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76"/>
          <p:cNvGrpSpPr/>
          <p:nvPr/>
        </p:nvGrpSpPr>
        <p:grpSpPr>
          <a:xfrm>
            <a:off x="7502937" y="1397542"/>
            <a:ext cx="350079" cy="349133"/>
            <a:chOff x="2768750" y="3227275"/>
            <a:chExt cx="296175" cy="295375"/>
          </a:xfrm>
        </p:grpSpPr>
        <p:sp>
          <p:nvSpPr>
            <p:cNvPr id="7551" name="Google Shape;7551;p76"/>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6"/>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6"/>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6"/>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6"/>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6"/>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6"/>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6"/>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9" name="Google Shape;7559;p76"/>
          <p:cNvGrpSpPr/>
          <p:nvPr/>
        </p:nvGrpSpPr>
        <p:grpSpPr>
          <a:xfrm>
            <a:off x="7523888" y="1838414"/>
            <a:ext cx="308177" cy="348572"/>
            <a:chOff x="2786075" y="3591800"/>
            <a:chExt cx="260725" cy="294900"/>
          </a:xfrm>
        </p:grpSpPr>
        <p:sp>
          <p:nvSpPr>
            <p:cNvPr id="7560" name="Google Shape;7560;p76"/>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6"/>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6"/>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6"/>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6"/>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76"/>
          <p:cNvGrpSpPr/>
          <p:nvPr/>
        </p:nvGrpSpPr>
        <p:grpSpPr>
          <a:xfrm>
            <a:off x="7564387" y="2284141"/>
            <a:ext cx="227180" cy="350079"/>
            <a:chOff x="2819150" y="3955025"/>
            <a:chExt cx="192200" cy="296175"/>
          </a:xfrm>
        </p:grpSpPr>
        <p:sp>
          <p:nvSpPr>
            <p:cNvPr id="7566" name="Google Shape;7566;p76"/>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6"/>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6"/>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6"/>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0" name="Google Shape;7570;p76"/>
          <p:cNvGrpSpPr/>
          <p:nvPr/>
        </p:nvGrpSpPr>
        <p:grpSpPr>
          <a:xfrm>
            <a:off x="6188160" y="2749739"/>
            <a:ext cx="349133" cy="348217"/>
            <a:chOff x="4629125" y="3235150"/>
            <a:chExt cx="295375" cy="294600"/>
          </a:xfrm>
        </p:grpSpPr>
        <p:sp>
          <p:nvSpPr>
            <p:cNvPr id="7571" name="Google Shape;7571;p76"/>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6"/>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6"/>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6"/>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6"/>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76"/>
          <p:cNvGrpSpPr/>
          <p:nvPr/>
        </p:nvGrpSpPr>
        <p:grpSpPr>
          <a:xfrm>
            <a:off x="6188145" y="3197272"/>
            <a:ext cx="349163" cy="349133"/>
            <a:chOff x="4628325" y="3599825"/>
            <a:chExt cx="295400" cy="295375"/>
          </a:xfrm>
        </p:grpSpPr>
        <p:sp>
          <p:nvSpPr>
            <p:cNvPr id="7577" name="Google Shape;7577;p76"/>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6"/>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6"/>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6"/>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6"/>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6"/>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6"/>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6"/>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6"/>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6"/>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6"/>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6"/>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76"/>
          <p:cNvGrpSpPr/>
          <p:nvPr/>
        </p:nvGrpSpPr>
        <p:grpSpPr>
          <a:xfrm>
            <a:off x="6209096" y="3672883"/>
            <a:ext cx="307261" cy="350079"/>
            <a:chOff x="4645650" y="3962900"/>
            <a:chExt cx="259950" cy="296175"/>
          </a:xfrm>
        </p:grpSpPr>
        <p:sp>
          <p:nvSpPr>
            <p:cNvPr id="7590" name="Google Shape;7590;p76"/>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6"/>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6"/>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6"/>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6"/>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6"/>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6" name="Google Shape;7596;p76"/>
          <p:cNvGrpSpPr/>
          <p:nvPr/>
        </p:nvGrpSpPr>
        <p:grpSpPr>
          <a:xfrm>
            <a:off x="7962056" y="3197745"/>
            <a:ext cx="349133" cy="348188"/>
            <a:chOff x="6143725" y="3582500"/>
            <a:chExt cx="295375" cy="294575"/>
          </a:xfrm>
        </p:grpSpPr>
        <p:sp>
          <p:nvSpPr>
            <p:cNvPr id="7597" name="Google Shape;7597;p76"/>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6"/>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6"/>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6"/>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6"/>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6"/>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6"/>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76"/>
          <p:cNvGrpSpPr/>
          <p:nvPr/>
        </p:nvGrpSpPr>
        <p:grpSpPr>
          <a:xfrm>
            <a:off x="5730883" y="1397084"/>
            <a:ext cx="350995" cy="350049"/>
            <a:chOff x="1310075" y="3253275"/>
            <a:chExt cx="296950" cy="296150"/>
          </a:xfrm>
        </p:grpSpPr>
        <p:sp>
          <p:nvSpPr>
            <p:cNvPr id="7605" name="Google Shape;7605;p76"/>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6"/>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6"/>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8" name="Google Shape;7608;p76"/>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09" name="Google Shape;7609;p76"/>
          <p:cNvGrpSpPr/>
          <p:nvPr/>
        </p:nvGrpSpPr>
        <p:grpSpPr>
          <a:xfrm>
            <a:off x="5730410" y="2283343"/>
            <a:ext cx="351941" cy="351675"/>
            <a:chOff x="1310075" y="3980250"/>
            <a:chExt cx="297750" cy="297525"/>
          </a:xfrm>
        </p:grpSpPr>
        <p:sp>
          <p:nvSpPr>
            <p:cNvPr id="7610" name="Google Shape;7610;p76"/>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6"/>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6"/>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6"/>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4" name="Google Shape;7614;p76"/>
          <p:cNvGrpSpPr/>
          <p:nvPr/>
        </p:nvGrpSpPr>
        <p:grpSpPr>
          <a:xfrm>
            <a:off x="7995198" y="1397542"/>
            <a:ext cx="266305" cy="349133"/>
            <a:chOff x="3167275" y="3227275"/>
            <a:chExt cx="225300" cy="295375"/>
          </a:xfrm>
        </p:grpSpPr>
        <p:sp>
          <p:nvSpPr>
            <p:cNvPr id="7615" name="Google Shape;7615;p76"/>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6"/>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6"/>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6"/>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6"/>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20" name="Google Shape;7620;p76"/>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21" name="Google Shape;7621;p76"/>
          <p:cNvGrpSpPr/>
          <p:nvPr/>
        </p:nvGrpSpPr>
        <p:grpSpPr>
          <a:xfrm>
            <a:off x="7952380" y="2284599"/>
            <a:ext cx="351940" cy="349163"/>
            <a:chOff x="3133425" y="3955025"/>
            <a:chExt cx="297750" cy="295400"/>
          </a:xfrm>
        </p:grpSpPr>
        <p:sp>
          <p:nvSpPr>
            <p:cNvPr id="7622" name="Google Shape;7622;p76"/>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6"/>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6"/>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76"/>
          <p:cNvGrpSpPr/>
          <p:nvPr/>
        </p:nvGrpSpPr>
        <p:grpSpPr>
          <a:xfrm>
            <a:off x="6632554" y="2748187"/>
            <a:ext cx="350079" cy="351320"/>
            <a:chOff x="4991425" y="3234750"/>
            <a:chExt cx="296175" cy="297225"/>
          </a:xfrm>
        </p:grpSpPr>
        <p:sp>
          <p:nvSpPr>
            <p:cNvPr id="7626" name="Google Shape;7626;p76"/>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6"/>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6"/>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76"/>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6"/>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6"/>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6"/>
          <p:cNvGrpSpPr/>
          <p:nvPr/>
        </p:nvGrpSpPr>
        <p:grpSpPr>
          <a:xfrm>
            <a:off x="6632554" y="3217750"/>
            <a:ext cx="350079" cy="308177"/>
            <a:chOff x="4991425" y="3617150"/>
            <a:chExt cx="296175" cy="260725"/>
          </a:xfrm>
        </p:grpSpPr>
        <p:sp>
          <p:nvSpPr>
            <p:cNvPr id="7633" name="Google Shape;7633;p76"/>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6"/>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6"/>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6"/>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6"/>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6"/>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6"/>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76"/>
          <p:cNvGrpSpPr/>
          <p:nvPr/>
        </p:nvGrpSpPr>
        <p:grpSpPr>
          <a:xfrm>
            <a:off x="6709827" y="3673341"/>
            <a:ext cx="195532" cy="349163"/>
            <a:chOff x="5056800" y="3962900"/>
            <a:chExt cx="165425" cy="295400"/>
          </a:xfrm>
        </p:grpSpPr>
        <p:sp>
          <p:nvSpPr>
            <p:cNvPr id="7641" name="Google Shape;7641;p76"/>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6"/>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6"/>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6"/>
          <p:cNvGrpSpPr/>
          <p:nvPr/>
        </p:nvGrpSpPr>
        <p:grpSpPr>
          <a:xfrm>
            <a:off x="7961125" y="3673357"/>
            <a:ext cx="350995" cy="349133"/>
            <a:chOff x="6168925" y="3936925"/>
            <a:chExt cx="296950" cy="295375"/>
          </a:xfrm>
        </p:grpSpPr>
        <p:sp>
          <p:nvSpPr>
            <p:cNvPr id="7645" name="Google Shape;7645;p76"/>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6"/>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6"/>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6"/>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6"/>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6"/>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1" name="Google Shape;7651;p76"/>
          <p:cNvGrpSpPr/>
          <p:nvPr/>
        </p:nvGrpSpPr>
        <p:grpSpPr>
          <a:xfrm>
            <a:off x="6174844" y="1390429"/>
            <a:ext cx="348188" cy="349133"/>
            <a:chOff x="1674750" y="3254050"/>
            <a:chExt cx="294575" cy="295375"/>
          </a:xfrm>
        </p:grpSpPr>
        <p:sp>
          <p:nvSpPr>
            <p:cNvPr id="7652" name="Google Shape;7652;p76"/>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6"/>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6"/>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76"/>
          <p:cNvGrpSpPr/>
          <p:nvPr/>
        </p:nvGrpSpPr>
        <p:grpSpPr>
          <a:xfrm>
            <a:off x="6189239" y="1838132"/>
            <a:ext cx="319347" cy="349133"/>
            <a:chOff x="1687350" y="3618725"/>
            <a:chExt cx="270175" cy="295375"/>
          </a:xfrm>
        </p:grpSpPr>
        <p:sp>
          <p:nvSpPr>
            <p:cNvPr id="7656" name="Google Shape;7656;p76"/>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6"/>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6"/>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76"/>
          <p:cNvGrpSpPr/>
          <p:nvPr/>
        </p:nvGrpSpPr>
        <p:grpSpPr>
          <a:xfrm>
            <a:off x="6172942" y="2284613"/>
            <a:ext cx="351940" cy="349133"/>
            <a:chOff x="1672375" y="3982600"/>
            <a:chExt cx="297750" cy="295375"/>
          </a:xfrm>
        </p:grpSpPr>
        <p:sp>
          <p:nvSpPr>
            <p:cNvPr id="7660" name="Google Shape;7660;p76"/>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6"/>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6"/>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3" name="Google Shape;7663;p76"/>
          <p:cNvGrpSpPr/>
          <p:nvPr/>
        </p:nvGrpSpPr>
        <p:grpSpPr>
          <a:xfrm>
            <a:off x="4864934" y="2748808"/>
            <a:ext cx="350079" cy="350079"/>
            <a:chOff x="3497300" y="3227275"/>
            <a:chExt cx="296175" cy="296175"/>
          </a:xfrm>
        </p:grpSpPr>
        <p:sp>
          <p:nvSpPr>
            <p:cNvPr id="7664" name="Google Shape;7664;p76"/>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6"/>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6"/>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6"/>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6"/>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6"/>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6"/>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6"/>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76"/>
          <p:cNvGrpSpPr/>
          <p:nvPr/>
        </p:nvGrpSpPr>
        <p:grpSpPr>
          <a:xfrm>
            <a:off x="4865407" y="3198203"/>
            <a:ext cx="349133" cy="347272"/>
            <a:chOff x="3497300" y="3591950"/>
            <a:chExt cx="295375" cy="293800"/>
          </a:xfrm>
        </p:grpSpPr>
        <p:sp>
          <p:nvSpPr>
            <p:cNvPr id="7673" name="Google Shape;7673;p76"/>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6"/>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6"/>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6"/>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6"/>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6"/>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6"/>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6"/>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76"/>
          <p:cNvGrpSpPr/>
          <p:nvPr/>
        </p:nvGrpSpPr>
        <p:grpSpPr>
          <a:xfrm>
            <a:off x="4865407" y="3673341"/>
            <a:ext cx="349133" cy="349163"/>
            <a:chOff x="3497300" y="3955025"/>
            <a:chExt cx="295375" cy="295400"/>
          </a:xfrm>
        </p:grpSpPr>
        <p:sp>
          <p:nvSpPr>
            <p:cNvPr id="7682" name="Google Shape;7682;p76"/>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6"/>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6"/>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76"/>
          <p:cNvGrpSpPr/>
          <p:nvPr/>
        </p:nvGrpSpPr>
        <p:grpSpPr>
          <a:xfrm>
            <a:off x="7089979" y="2749532"/>
            <a:ext cx="327739" cy="348631"/>
            <a:chOff x="5364750" y="3235150"/>
            <a:chExt cx="277275" cy="294950"/>
          </a:xfrm>
        </p:grpSpPr>
        <p:sp>
          <p:nvSpPr>
            <p:cNvPr id="7686" name="Google Shape;7686;p76"/>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6"/>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6"/>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6"/>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6"/>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6"/>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6"/>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6"/>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4" name="Google Shape;7694;p76"/>
          <p:cNvGrpSpPr/>
          <p:nvPr/>
        </p:nvGrpSpPr>
        <p:grpSpPr>
          <a:xfrm>
            <a:off x="7078337" y="3195868"/>
            <a:ext cx="351024" cy="351941"/>
            <a:chOff x="5355300" y="3598250"/>
            <a:chExt cx="296975" cy="297750"/>
          </a:xfrm>
        </p:grpSpPr>
        <p:sp>
          <p:nvSpPr>
            <p:cNvPr id="7695" name="Google Shape;7695;p76"/>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6"/>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6"/>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6"/>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6"/>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6"/>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76"/>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76"/>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76"/>
          <p:cNvGrpSpPr/>
          <p:nvPr/>
        </p:nvGrpSpPr>
        <p:grpSpPr>
          <a:xfrm>
            <a:off x="7082533" y="3734790"/>
            <a:ext cx="342632" cy="226264"/>
            <a:chOff x="5358450" y="4015675"/>
            <a:chExt cx="289875" cy="191425"/>
          </a:xfrm>
        </p:grpSpPr>
        <p:sp>
          <p:nvSpPr>
            <p:cNvPr id="7704" name="Google Shape;7704;p76"/>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6"/>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6"/>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6"/>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76"/>
          <p:cNvGrpSpPr/>
          <p:nvPr/>
        </p:nvGrpSpPr>
        <p:grpSpPr>
          <a:xfrm>
            <a:off x="6209015" y="4117322"/>
            <a:ext cx="351024" cy="325464"/>
            <a:chOff x="6543825" y="3202075"/>
            <a:chExt cx="296975" cy="275350"/>
          </a:xfrm>
        </p:grpSpPr>
        <p:sp>
          <p:nvSpPr>
            <p:cNvPr id="7709" name="Google Shape;7709;p76"/>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6"/>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6"/>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76"/>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6"/>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6"/>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6"/>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6"/>
          <p:cNvGrpSpPr/>
          <p:nvPr/>
        </p:nvGrpSpPr>
        <p:grpSpPr>
          <a:xfrm>
            <a:off x="6615996" y="1397069"/>
            <a:ext cx="350079" cy="350079"/>
            <a:chOff x="2037825" y="3254050"/>
            <a:chExt cx="296175" cy="296175"/>
          </a:xfrm>
        </p:grpSpPr>
        <p:sp>
          <p:nvSpPr>
            <p:cNvPr id="7717" name="Google Shape;7717;p76"/>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6"/>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6"/>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6"/>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6"/>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6"/>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3" name="Google Shape;7723;p76"/>
          <p:cNvGrpSpPr/>
          <p:nvPr/>
        </p:nvGrpSpPr>
        <p:grpSpPr>
          <a:xfrm>
            <a:off x="6614135" y="1838236"/>
            <a:ext cx="353802" cy="348926"/>
            <a:chOff x="2034675" y="3617925"/>
            <a:chExt cx="299325" cy="295200"/>
          </a:xfrm>
        </p:grpSpPr>
        <p:sp>
          <p:nvSpPr>
            <p:cNvPr id="7724" name="Google Shape;7724;p76"/>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6"/>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6"/>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6"/>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6"/>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76"/>
          <p:cNvGrpSpPr/>
          <p:nvPr/>
        </p:nvGrpSpPr>
        <p:grpSpPr>
          <a:xfrm>
            <a:off x="6615996" y="2284613"/>
            <a:ext cx="350079" cy="349133"/>
            <a:chOff x="2037825" y="3981825"/>
            <a:chExt cx="296175" cy="295375"/>
          </a:xfrm>
        </p:grpSpPr>
        <p:sp>
          <p:nvSpPr>
            <p:cNvPr id="7730" name="Google Shape;7730;p76"/>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6"/>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6"/>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3" name="Google Shape;7733;p76"/>
          <p:cNvGrpSpPr/>
          <p:nvPr/>
        </p:nvGrpSpPr>
        <p:grpSpPr>
          <a:xfrm>
            <a:off x="5301014" y="2780929"/>
            <a:ext cx="350079" cy="285837"/>
            <a:chOff x="3860400" y="3254050"/>
            <a:chExt cx="296175" cy="241825"/>
          </a:xfrm>
        </p:grpSpPr>
        <p:sp>
          <p:nvSpPr>
            <p:cNvPr id="7734" name="Google Shape;7734;p76"/>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6"/>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6"/>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6"/>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6"/>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6"/>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6"/>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76"/>
          <p:cNvGrpSpPr/>
          <p:nvPr/>
        </p:nvGrpSpPr>
        <p:grpSpPr>
          <a:xfrm>
            <a:off x="5300541" y="3196800"/>
            <a:ext cx="351024" cy="350079"/>
            <a:chOff x="3859600" y="3591950"/>
            <a:chExt cx="296975" cy="296175"/>
          </a:xfrm>
        </p:grpSpPr>
        <p:sp>
          <p:nvSpPr>
            <p:cNvPr id="7742" name="Google Shape;7742;p76"/>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6"/>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6"/>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76"/>
          <p:cNvGrpSpPr/>
          <p:nvPr/>
        </p:nvGrpSpPr>
        <p:grpSpPr>
          <a:xfrm>
            <a:off x="5301014" y="3672883"/>
            <a:ext cx="350079" cy="350079"/>
            <a:chOff x="3860400" y="3955025"/>
            <a:chExt cx="296175" cy="296175"/>
          </a:xfrm>
        </p:grpSpPr>
        <p:sp>
          <p:nvSpPr>
            <p:cNvPr id="7746" name="Google Shape;7746;p76"/>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6"/>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6"/>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6"/>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6"/>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1" name="Google Shape;7751;p76"/>
          <p:cNvGrpSpPr/>
          <p:nvPr/>
        </p:nvGrpSpPr>
        <p:grpSpPr>
          <a:xfrm>
            <a:off x="7516230" y="2749281"/>
            <a:ext cx="355664" cy="349133"/>
            <a:chOff x="5716825" y="3235950"/>
            <a:chExt cx="300900" cy="295375"/>
          </a:xfrm>
        </p:grpSpPr>
        <p:sp>
          <p:nvSpPr>
            <p:cNvPr id="7752" name="Google Shape;7752;p76"/>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6"/>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6"/>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6"/>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6" name="Google Shape;7756;p76"/>
          <p:cNvGrpSpPr/>
          <p:nvPr/>
        </p:nvGrpSpPr>
        <p:grpSpPr>
          <a:xfrm>
            <a:off x="7529261" y="3207969"/>
            <a:ext cx="329601" cy="327739"/>
            <a:chOff x="5727850" y="3609275"/>
            <a:chExt cx="278850" cy="277275"/>
          </a:xfrm>
        </p:grpSpPr>
        <p:sp>
          <p:nvSpPr>
            <p:cNvPr id="7757" name="Google Shape;7757;p76"/>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6"/>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6"/>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6"/>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76"/>
          <p:cNvGrpSpPr/>
          <p:nvPr/>
        </p:nvGrpSpPr>
        <p:grpSpPr>
          <a:xfrm>
            <a:off x="7540446" y="3673356"/>
            <a:ext cx="307231" cy="349133"/>
            <a:chOff x="5736525" y="3963700"/>
            <a:chExt cx="259925" cy="295375"/>
          </a:xfrm>
        </p:grpSpPr>
        <p:sp>
          <p:nvSpPr>
            <p:cNvPr id="7763" name="Google Shape;7763;p76"/>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6"/>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6"/>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76"/>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6"/>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6"/>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6"/>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76"/>
          <p:cNvGrpSpPr/>
          <p:nvPr/>
        </p:nvGrpSpPr>
        <p:grpSpPr>
          <a:xfrm>
            <a:off x="6632026" y="4122683"/>
            <a:ext cx="351024" cy="350079"/>
            <a:chOff x="6553275" y="3604550"/>
            <a:chExt cx="296975" cy="296175"/>
          </a:xfrm>
        </p:grpSpPr>
        <p:sp>
          <p:nvSpPr>
            <p:cNvPr id="7771" name="Google Shape;7771;p76"/>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6"/>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6"/>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6"/>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6"/>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7" name="Google Shape;7777;p7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778" name="Google Shape;7778;p7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82" name="Shape 7782"/>
        <p:cNvGrpSpPr/>
        <p:nvPr/>
      </p:nvGrpSpPr>
      <p:grpSpPr>
        <a:xfrm>
          <a:off x="0" y="0"/>
          <a:ext cx="0" cy="0"/>
          <a:chOff x="0" y="0"/>
          <a:chExt cx="0" cy="0"/>
        </a:xfrm>
      </p:grpSpPr>
      <p:grpSp>
        <p:nvGrpSpPr>
          <p:cNvPr id="7783" name="Google Shape;7783;p77"/>
          <p:cNvGrpSpPr/>
          <p:nvPr/>
        </p:nvGrpSpPr>
        <p:grpSpPr>
          <a:xfrm>
            <a:off x="859032" y="1380546"/>
            <a:ext cx="294401" cy="353645"/>
            <a:chOff x="-35814600" y="3202075"/>
            <a:chExt cx="242625" cy="291450"/>
          </a:xfrm>
        </p:grpSpPr>
        <p:sp>
          <p:nvSpPr>
            <p:cNvPr id="7784" name="Google Shape;7784;p77"/>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7"/>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7"/>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7"/>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7"/>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7"/>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7"/>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77"/>
          <p:cNvGrpSpPr/>
          <p:nvPr/>
        </p:nvGrpSpPr>
        <p:grpSpPr>
          <a:xfrm>
            <a:off x="829410" y="1821466"/>
            <a:ext cx="353645" cy="353888"/>
            <a:chOff x="-35839800" y="3561025"/>
            <a:chExt cx="291450" cy="291650"/>
          </a:xfrm>
        </p:grpSpPr>
        <p:sp>
          <p:nvSpPr>
            <p:cNvPr id="7792" name="Google Shape;7792;p77"/>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7"/>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7"/>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7"/>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7"/>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7"/>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7"/>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99" name="Google Shape;7799;p77"/>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00" name="Google Shape;7800;p77"/>
          <p:cNvGrpSpPr/>
          <p:nvPr/>
        </p:nvGrpSpPr>
        <p:grpSpPr>
          <a:xfrm>
            <a:off x="3066955" y="1380546"/>
            <a:ext cx="353645" cy="353645"/>
            <a:chOff x="-34003850" y="3227275"/>
            <a:chExt cx="291450" cy="291450"/>
          </a:xfrm>
        </p:grpSpPr>
        <p:sp>
          <p:nvSpPr>
            <p:cNvPr id="7801" name="Google Shape;7801;p77"/>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7"/>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7"/>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7"/>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7"/>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77"/>
          <p:cNvGrpSpPr/>
          <p:nvPr/>
        </p:nvGrpSpPr>
        <p:grpSpPr>
          <a:xfrm>
            <a:off x="3066485" y="1821238"/>
            <a:ext cx="354586" cy="354343"/>
            <a:chOff x="-34004625" y="3585850"/>
            <a:chExt cx="292225" cy="292025"/>
          </a:xfrm>
        </p:grpSpPr>
        <p:sp>
          <p:nvSpPr>
            <p:cNvPr id="7807" name="Google Shape;7807;p77"/>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7"/>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7"/>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7"/>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7"/>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77"/>
          <p:cNvGrpSpPr/>
          <p:nvPr/>
        </p:nvGrpSpPr>
        <p:grpSpPr>
          <a:xfrm>
            <a:off x="3066000" y="2256439"/>
            <a:ext cx="355557" cy="354616"/>
            <a:chOff x="-34005425" y="3945575"/>
            <a:chExt cx="293025" cy="292250"/>
          </a:xfrm>
        </p:grpSpPr>
        <p:sp>
          <p:nvSpPr>
            <p:cNvPr id="7813" name="Google Shape;7813;p77"/>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7"/>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7"/>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7"/>
          <p:cNvGrpSpPr/>
          <p:nvPr/>
        </p:nvGrpSpPr>
        <p:grpSpPr>
          <a:xfrm>
            <a:off x="1713099" y="2729615"/>
            <a:ext cx="358408" cy="355557"/>
            <a:chOff x="-32174975" y="3192625"/>
            <a:chExt cx="295375" cy="293025"/>
          </a:xfrm>
        </p:grpSpPr>
        <p:sp>
          <p:nvSpPr>
            <p:cNvPr id="7817" name="Google Shape;7817;p77"/>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7"/>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7"/>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7"/>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1" name="Google Shape;7821;p77"/>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7"/>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3" name="Google Shape;7823;p77"/>
          <p:cNvGrpSpPr/>
          <p:nvPr/>
        </p:nvGrpSpPr>
        <p:grpSpPr>
          <a:xfrm>
            <a:off x="3952249" y="2730570"/>
            <a:ext cx="354586" cy="353645"/>
            <a:chOff x="-30345325" y="3184750"/>
            <a:chExt cx="292225" cy="291450"/>
          </a:xfrm>
        </p:grpSpPr>
        <p:sp>
          <p:nvSpPr>
            <p:cNvPr id="7824" name="Google Shape;7824;p77"/>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7"/>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7"/>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7"/>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7"/>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77"/>
          <p:cNvGrpSpPr/>
          <p:nvPr/>
        </p:nvGrpSpPr>
        <p:grpSpPr>
          <a:xfrm>
            <a:off x="1277001" y="1380546"/>
            <a:ext cx="353645" cy="353645"/>
            <a:chOff x="-35481425" y="3202075"/>
            <a:chExt cx="291450" cy="291450"/>
          </a:xfrm>
        </p:grpSpPr>
        <p:sp>
          <p:nvSpPr>
            <p:cNvPr id="7830" name="Google Shape;7830;p77"/>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7"/>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7"/>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7"/>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7"/>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7"/>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7"/>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77"/>
          <p:cNvGrpSpPr/>
          <p:nvPr/>
        </p:nvGrpSpPr>
        <p:grpSpPr>
          <a:xfrm>
            <a:off x="1276531" y="1822072"/>
            <a:ext cx="354586" cy="352675"/>
            <a:chOff x="-35482200" y="3561225"/>
            <a:chExt cx="292225" cy="290650"/>
          </a:xfrm>
        </p:grpSpPr>
        <p:sp>
          <p:nvSpPr>
            <p:cNvPr id="7838" name="Google Shape;7838;p77"/>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7"/>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7"/>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1" name="Google Shape;7841;p77"/>
          <p:cNvGrpSpPr/>
          <p:nvPr/>
        </p:nvGrpSpPr>
        <p:grpSpPr>
          <a:xfrm>
            <a:off x="1277001" y="2256940"/>
            <a:ext cx="353645" cy="353615"/>
            <a:chOff x="-35481425" y="3919600"/>
            <a:chExt cx="291450" cy="291425"/>
          </a:xfrm>
        </p:grpSpPr>
        <p:sp>
          <p:nvSpPr>
            <p:cNvPr id="7842" name="Google Shape;7842;p77"/>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7"/>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7"/>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7"/>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7"/>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7"/>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7"/>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7"/>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77"/>
          <p:cNvGrpSpPr/>
          <p:nvPr/>
        </p:nvGrpSpPr>
        <p:grpSpPr>
          <a:xfrm>
            <a:off x="3512636" y="1381031"/>
            <a:ext cx="357468" cy="352675"/>
            <a:chOff x="-33645475" y="3228075"/>
            <a:chExt cx="294600" cy="290650"/>
          </a:xfrm>
        </p:grpSpPr>
        <p:sp>
          <p:nvSpPr>
            <p:cNvPr id="7851" name="Google Shape;7851;p77"/>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7"/>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7"/>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7"/>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7"/>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7"/>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7"/>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77"/>
          <p:cNvGrpSpPr/>
          <p:nvPr/>
        </p:nvGrpSpPr>
        <p:grpSpPr>
          <a:xfrm>
            <a:off x="3513606" y="1821116"/>
            <a:ext cx="355526" cy="354586"/>
            <a:chOff x="-33646250" y="3586425"/>
            <a:chExt cx="293000" cy="292225"/>
          </a:xfrm>
        </p:grpSpPr>
        <p:sp>
          <p:nvSpPr>
            <p:cNvPr id="7859" name="Google Shape;7859;p77"/>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7"/>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77"/>
          <p:cNvGrpSpPr/>
          <p:nvPr/>
        </p:nvGrpSpPr>
        <p:grpSpPr>
          <a:xfrm>
            <a:off x="3514076" y="2255969"/>
            <a:ext cx="354586" cy="355557"/>
            <a:chOff x="-33645475" y="3944800"/>
            <a:chExt cx="292225" cy="293025"/>
          </a:xfrm>
        </p:grpSpPr>
        <p:sp>
          <p:nvSpPr>
            <p:cNvPr id="7862" name="Google Shape;7862;p77"/>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7"/>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7"/>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7"/>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7"/>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7"/>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7"/>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7"/>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7"/>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7"/>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77"/>
          <p:cNvGrpSpPr/>
          <p:nvPr/>
        </p:nvGrpSpPr>
        <p:grpSpPr>
          <a:xfrm>
            <a:off x="2167295" y="2729706"/>
            <a:ext cx="352675" cy="355375"/>
            <a:chOff x="-31809525" y="3192625"/>
            <a:chExt cx="290650" cy="292875"/>
          </a:xfrm>
        </p:grpSpPr>
        <p:sp>
          <p:nvSpPr>
            <p:cNvPr id="7873" name="Google Shape;7873;p77"/>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7"/>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7"/>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7"/>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7" name="Google Shape;7877;p77"/>
          <p:cNvGrpSpPr/>
          <p:nvPr/>
        </p:nvGrpSpPr>
        <p:grpSpPr>
          <a:xfrm>
            <a:off x="2166810" y="3200258"/>
            <a:ext cx="353645" cy="355557"/>
            <a:chOff x="-31811100" y="3550975"/>
            <a:chExt cx="291450" cy="293025"/>
          </a:xfrm>
        </p:grpSpPr>
        <p:sp>
          <p:nvSpPr>
            <p:cNvPr id="7878" name="Google Shape;7878;p77"/>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7"/>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7"/>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7"/>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7"/>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7"/>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7"/>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77"/>
          <p:cNvGrpSpPr/>
          <p:nvPr/>
        </p:nvGrpSpPr>
        <p:grpSpPr>
          <a:xfrm>
            <a:off x="2160606" y="3664562"/>
            <a:ext cx="366052" cy="356831"/>
            <a:chOff x="-31817400" y="3910025"/>
            <a:chExt cx="301675" cy="294075"/>
          </a:xfrm>
        </p:grpSpPr>
        <p:sp>
          <p:nvSpPr>
            <p:cNvPr id="7886" name="Google Shape;7886;p77"/>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7"/>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7"/>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7"/>
          <p:cNvGrpSpPr/>
          <p:nvPr/>
        </p:nvGrpSpPr>
        <p:grpSpPr>
          <a:xfrm>
            <a:off x="3952234" y="3200743"/>
            <a:ext cx="354616" cy="354586"/>
            <a:chOff x="-30354000" y="3569100"/>
            <a:chExt cx="292250" cy="292225"/>
          </a:xfrm>
        </p:grpSpPr>
        <p:sp>
          <p:nvSpPr>
            <p:cNvPr id="7890" name="Google Shape;7890;p77"/>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7"/>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7"/>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77"/>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7"/>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7"/>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77"/>
          <p:cNvGrpSpPr/>
          <p:nvPr/>
        </p:nvGrpSpPr>
        <p:grpSpPr>
          <a:xfrm>
            <a:off x="1730812" y="1380546"/>
            <a:ext cx="342148" cy="353645"/>
            <a:chOff x="-35118325" y="3202075"/>
            <a:chExt cx="281975" cy="291450"/>
          </a:xfrm>
        </p:grpSpPr>
        <p:sp>
          <p:nvSpPr>
            <p:cNvPr id="7897" name="Google Shape;7897;p77"/>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7"/>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7"/>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7"/>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77"/>
          <p:cNvGrpSpPr/>
          <p:nvPr/>
        </p:nvGrpSpPr>
        <p:grpSpPr>
          <a:xfrm>
            <a:off x="1724593" y="1821799"/>
            <a:ext cx="354586" cy="353221"/>
            <a:chOff x="-35123050" y="3561225"/>
            <a:chExt cx="292225" cy="291100"/>
          </a:xfrm>
        </p:grpSpPr>
        <p:sp>
          <p:nvSpPr>
            <p:cNvPr id="7902" name="Google Shape;7902;p77"/>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7"/>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77"/>
          <p:cNvGrpSpPr/>
          <p:nvPr/>
        </p:nvGrpSpPr>
        <p:grpSpPr>
          <a:xfrm>
            <a:off x="1766652" y="2256940"/>
            <a:ext cx="270467" cy="353615"/>
            <a:chOff x="-35089175" y="3919600"/>
            <a:chExt cx="222900" cy="291425"/>
          </a:xfrm>
        </p:grpSpPr>
        <p:sp>
          <p:nvSpPr>
            <p:cNvPr id="7905" name="Google Shape;7905;p77"/>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7"/>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7" name="Google Shape;7907;p77"/>
          <p:cNvGrpSpPr/>
          <p:nvPr/>
        </p:nvGrpSpPr>
        <p:grpSpPr>
          <a:xfrm>
            <a:off x="3963648" y="1380303"/>
            <a:ext cx="336445" cy="354131"/>
            <a:chOff x="-33277650" y="3226875"/>
            <a:chExt cx="277275" cy="291850"/>
          </a:xfrm>
        </p:grpSpPr>
        <p:sp>
          <p:nvSpPr>
            <p:cNvPr id="7908" name="Google Shape;7908;p77"/>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7"/>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7"/>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7"/>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7"/>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77"/>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77"/>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5" name="Google Shape;7915;p77"/>
          <p:cNvGrpSpPr/>
          <p:nvPr/>
        </p:nvGrpSpPr>
        <p:grpSpPr>
          <a:xfrm>
            <a:off x="3955048" y="1821587"/>
            <a:ext cx="353645" cy="353645"/>
            <a:chOff x="-33286325" y="3586425"/>
            <a:chExt cx="291450" cy="291450"/>
          </a:xfrm>
        </p:grpSpPr>
        <p:sp>
          <p:nvSpPr>
            <p:cNvPr id="7916" name="Google Shape;7916;p77"/>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7"/>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7"/>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7"/>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7"/>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77"/>
          <p:cNvGrpSpPr/>
          <p:nvPr/>
        </p:nvGrpSpPr>
        <p:grpSpPr>
          <a:xfrm>
            <a:off x="3955048" y="2255969"/>
            <a:ext cx="353645" cy="355557"/>
            <a:chOff x="-33286325" y="3944800"/>
            <a:chExt cx="291450" cy="293025"/>
          </a:xfrm>
        </p:grpSpPr>
        <p:sp>
          <p:nvSpPr>
            <p:cNvPr id="7922" name="Google Shape;7922;p77"/>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7"/>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7"/>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7"/>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77"/>
          <p:cNvGrpSpPr/>
          <p:nvPr/>
        </p:nvGrpSpPr>
        <p:grpSpPr>
          <a:xfrm>
            <a:off x="2613445" y="2729129"/>
            <a:ext cx="353645" cy="356527"/>
            <a:chOff x="-31452725" y="3191825"/>
            <a:chExt cx="291450" cy="293825"/>
          </a:xfrm>
        </p:grpSpPr>
        <p:sp>
          <p:nvSpPr>
            <p:cNvPr id="7927" name="Google Shape;7927;p77"/>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7"/>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7"/>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7"/>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77"/>
          <p:cNvGrpSpPr/>
          <p:nvPr/>
        </p:nvGrpSpPr>
        <p:grpSpPr>
          <a:xfrm>
            <a:off x="2612975" y="3200744"/>
            <a:ext cx="354586" cy="354586"/>
            <a:chOff x="-31452725" y="3551775"/>
            <a:chExt cx="292225" cy="292225"/>
          </a:xfrm>
        </p:grpSpPr>
        <p:sp>
          <p:nvSpPr>
            <p:cNvPr id="7932" name="Google Shape;7932;p77"/>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7"/>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7"/>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7"/>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77"/>
          <p:cNvGrpSpPr/>
          <p:nvPr/>
        </p:nvGrpSpPr>
        <p:grpSpPr>
          <a:xfrm>
            <a:off x="2611534" y="3664729"/>
            <a:ext cx="357468" cy="356497"/>
            <a:chOff x="-31455100" y="3909350"/>
            <a:chExt cx="294600" cy="293800"/>
          </a:xfrm>
        </p:grpSpPr>
        <p:sp>
          <p:nvSpPr>
            <p:cNvPr id="7937" name="Google Shape;7937;p77"/>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7"/>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77"/>
          <p:cNvGrpSpPr/>
          <p:nvPr/>
        </p:nvGrpSpPr>
        <p:grpSpPr>
          <a:xfrm>
            <a:off x="3952719" y="3665684"/>
            <a:ext cx="353645" cy="354586"/>
            <a:chOff x="-30345325" y="3918800"/>
            <a:chExt cx="291450" cy="292225"/>
          </a:xfrm>
        </p:grpSpPr>
        <p:sp>
          <p:nvSpPr>
            <p:cNvPr id="7940" name="Google Shape;7940;p77"/>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7"/>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7"/>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7"/>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7"/>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77"/>
          <p:cNvGrpSpPr/>
          <p:nvPr/>
        </p:nvGrpSpPr>
        <p:grpSpPr>
          <a:xfrm>
            <a:off x="2172184" y="1821587"/>
            <a:ext cx="353645" cy="353645"/>
            <a:chOff x="-34763900" y="3561225"/>
            <a:chExt cx="291450" cy="291450"/>
          </a:xfrm>
        </p:grpSpPr>
        <p:sp>
          <p:nvSpPr>
            <p:cNvPr id="7946" name="Google Shape;7946;p77"/>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7"/>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7"/>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49" name="Google Shape;7949;p77"/>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0" name="Google Shape;7950;p77"/>
          <p:cNvGrpSpPr/>
          <p:nvPr/>
        </p:nvGrpSpPr>
        <p:grpSpPr>
          <a:xfrm>
            <a:off x="827081" y="2730099"/>
            <a:ext cx="354586" cy="354586"/>
            <a:chOff x="-32927950" y="3227275"/>
            <a:chExt cx="292225" cy="292225"/>
          </a:xfrm>
        </p:grpSpPr>
        <p:sp>
          <p:nvSpPr>
            <p:cNvPr id="7951" name="Google Shape;7951;p77"/>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77"/>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77"/>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7"/>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7"/>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6" name="Google Shape;7956;p77"/>
          <p:cNvGrpSpPr/>
          <p:nvPr/>
        </p:nvGrpSpPr>
        <p:grpSpPr>
          <a:xfrm>
            <a:off x="826596" y="3201213"/>
            <a:ext cx="355557" cy="353645"/>
            <a:chOff x="-32927950" y="3586425"/>
            <a:chExt cx="293025" cy="291450"/>
          </a:xfrm>
        </p:grpSpPr>
        <p:sp>
          <p:nvSpPr>
            <p:cNvPr id="7957" name="Google Shape;7957;p77"/>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7"/>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7"/>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7"/>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7"/>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77"/>
          <p:cNvGrpSpPr/>
          <p:nvPr/>
        </p:nvGrpSpPr>
        <p:grpSpPr>
          <a:xfrm>
            <a:off x="827081" y="3665198"/>
            <a:ext cx="354586" cy="355557"/>
            <a:chOff x="-32927950" y="3944800"/>
            <a:chExt cx="292225" cy="293025"/>
          </a:xfrm>
        </p:grpSpPr>
        <p:sp>
          <p:nvSpPr>
            <p:cNvPr id="7963" name="Google Shape;7963;p77"/>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7"/>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7"/>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7"/>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7"/>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7"/>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7"/>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7"/>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7"/>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77"/>
          <p:cNvGrpSpPr/>
          <p:nvPr/>
        </p:nvGrpSpPr>
        <p:grpSpPr>
          <a:xfrm>
            <a:off x="3055873" y="2730449"/>
            <a:ext cx="354586" cy="353888"/>
            <a:chOff x="-31094350" y="3194000"/>
            <a:chExt cx="292225" cy="291650"/>
          </a:xfrm>
        </p:grpSpPr>
        <p:sp>
          <p:nvSpPr>
            <p:cNvPr id="7973" name="Google Shape;7973;p77"/>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7"/>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7"/>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7"/>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7"/>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7"/>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7"/>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7"/>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77"/>
          <p:cNvGrpSpPr/>
          <p:nvPr/>
        </p:nvGrpSpPr>
        <p:grpSpPr>
          <a:xfrm>
            <a:off x="3056343" y="3200941"/>
            <a:ext cx="353645" cy="354191"/>
            <a:chOff x="-31093575" y="3552550"/>
            <a:chExt cx="291450" cy="291900"/>
          </a:xfrm>
        </p:grpSpPr>
        <p:sp>
          <p:nvSpPr>
            <p:cNvPr id="7982" name="Google Shape;7982;p77"/>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7"/>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7"/>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7"/>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77"/>
          <p:cNvGrpSpPr/>
          <p:nvPr/>
        </p:nvGrpSpPr>
        <p:grpSpPr>
          <a:xfrm>
            <a:off x="2182711" y="1380546"/>
            <a:ext cx="332593" cy="353645"/>
            <a:chOff x="-34755225" y="3202075"/>
            <a:chExt cx="274100" cy="291450"/>
          </a:xfrm>
        </p:grpSpPr>
        <p:sp>
          <p:nvSpPr>
            <p:cNvPr id="7987" name="Google Shape;7987;p77"/>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7"/>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7"/>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7"/>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77"/>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7"/>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7"/>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4" name="Google Shape;7994;p77"/>
          <p:cNvGrpSpPr/>
          <p:nvPr/>
        </p:nvGrpSpPr>
        <p:grpSpPr>
          <a:xfrm>
            <a:off x="3056343" y="3666169"/>
            <a:ext cx="353645" cy="353615"/>
            <a:chOff x="-31093575" y="3911725"/>
            <a:chExt cx="291450" cy="291425"/>
          </a:xfrm>
        </p:grpSpPr>
        <p:sp>
          <p:nvSpPr>
            <p:cNvPr id="7995" name="Google Shape;7995;p77"/>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7"/>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7" name="Google Shape;7997;p77"/>
          <p:cNvGrpSpPr/>
          <p:nvPr/>
        </p:nvGrpSpPr>
        <p:grpSpPr>
          <a:xfrm>
            <a:off x="2165773" y="4123136"/>
            <a:ext cx="356497" cy="354586"/>
            <a:chOff x="-29946000" y="3183175"/>
            <a:chExt cx="293800" cy="292225"/>
          </a:xfrm>
        </p:grpSpPr>
        <p:sp>
          <p:nvSpPr>
            <p:cNvPr id="7998" name="Google Shape;7998;p77"/>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7"/>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7"/>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7"/>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7"/>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7"/>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77"/>
          <p:cNvGrpSpPr/>
          <p:nvPr/>
        </p:nvGrpSpPr>
        <p:grpSpPr>
          <a:xfrm>
            <a:off x="2610305" y="1380289"/>
            <a:ext cx="358408" cy="354161"/>
            <a:chOff x="-34408675" y="3202075"/>
            <a:chExt cx="295375" cy="291875"/>
          </a:xfrm>
        </p:grpSpPr>
        <p:sp>
          <p:nvSpPr>
            <p:cNvPr id="8005" name="Google Shape;8005;p77"/>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7"/>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7"/>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7"/>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77"/>
          <p:cNvGrpSpPr/>
          <p:nvPr/>
        </p:nvGrpSpPr>
        <p:grpSpPr>
          <a:xfrm>
            <a:off x="2612216" y="1820283"/>
            <a:ext cx="354586" cy="356254"/>
            <a:chOff x="-34405525" y="3558075"/>
            <a:chExt cx="292225" cy="293600"/>
          </a:xfrm>
        </p:grpSpPr>
        <p:sp>
          <p:nvSpPr>
            <p:cNvPr id="8010" name="Google Shape;8010;p77"/>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7"/>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7"/>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77"/>
          <p:cNvGrpSpPr/>
          <p:nvPr/>
        </p:nvGrpSpPr>
        <p:grpSpPr>
          <a:xfrm>
            <a:off x="2611730" y="2256940"/>
            <a:ext cx="355557" cy="353615"/>
            <a:chOff x="-34406325" y="3919600"/>
            <a:chExt cx="293025" cy="291425"/>
          </a:xfrm>
        </p:grpSpPr>
        <p:sp>
          <p:nvSpPr>
            <p:cNvPr id="8014" name="Google Shape;8014;p77"/>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7"/>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7"/>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7"/>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7"/>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7"/>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7"/>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77"/>
          <p:cNvGrpSpPr/>
          <p:nvPr/>
        </p:nvGrpSpPr>
        <p:grpSpPr>
          <a:xfrm>
            <a:off x="1275628" y="2736303"/>
            <a:ext cx="353645" cy="342179"/>
            <a:chOff x="-32568800" y="3232000"/>
            <a:chExt cx="291450" cy="282000"/>
          </a:xfrm>
        </p:grpSpPr>
        <p:sp>
          <p:nvSpPr>
            <p:cNvPr id="8022" name="Google Shape;8022;p77"/>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7"/>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77"/>
          <p:cNvGrpSpPr/>
          <p:nvPr/>
        </p:nvGrpSpPr>
        <p:grpSpPr>
          <a:xfrm>
            <a:off x="1275158" y="3201213"/>
            <a:ext cx="354586" cy="353645"/>
            <a:chOff x="-32569575" y="3586425"/>
            <a:chExt cx="292225" cy="291450"/>
          </a:xfrm>
        </p:grpSpPr>
        <p:sp>
          <p:nvSpPr>
            <p:cNvPr id="8025" name="Google Shape;8025;p77"/>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7"/>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7" name="Google Shape;8027;p77"/>
          <p:cNvGrpSpPr/>
          <p:nvPr/>
        </p:nvGrpSpPr>
        <p:grpSpPr>
          <a:xfrm>
            <a:off x="1266073" y="3665805"/>
            <a:ext cx="372756" cy="354343"/>
            <a:chOff x="-32576675" y="3944600"/>
            <a:chExt cx="307200" cy="292025"/>
          </a:xfrm>
        </p:grpSpPr>
        <p:sp>
          <p:nvSpPr>
            <p:cNvPr id="8028" name="Google Shape;8028;p77"/>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7"/>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77"/>
          <p:cNvGrpSpPr/>
          <p:nvPr/>
        </p:nvGrpSpPr>
        <p:grpSpPr>
          <a:xfrm>
            <a:off x="3511040" y="2730100"/>
            <a:ext cx="354586" cy="354586"/>
            <a:chOff x="-30735200" y="3192625"/>
            <a:chExt cx="292225" cy="292225"/>
          </a:xfrm>
        </p:grpSpPr>
        <p:sp>
          <p:nvSpPr>
            <p:cNvPr id="8031" name="Google Shape;8031;p77"/>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7"/>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7"/>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7"/>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7"/>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7"/>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7"/>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8" name="Google Shape;8038;p77"/>
          <p:cNvGrpSpPr/>
          <p:nvPr/>
        </p:nvGrpSpPr>
        <p:grpSpPr>
          <a:xfrm>
            <a:off x="3511040" y="3201532"/>
            <a:ext cx="354586" cy="353008"/>
            <a:chOff x="-30735200" y="3552550"/>
            <a:chExt cx="292225" cy="290925"/>
          </a:xfrm>
        </p:grpSpPr>
        <p:sp>
          <p:nvSpPr>
            <p:cNvPr id="8039" name="Google Shape;8039;p77"/>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7"/>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1" name="Google Shape;8041;p77"/>
          <p:cNvGrpSpPr/>
          <p:nvPr/>
        </p:nvGrpSpPr>
        <p:grpSpPr>
          <a:xfrm>
            <a:off x="3511040" y="3666154"/>
            <a:ext cx="354586" cy="353645"/>
            <a:chOff x="-30735200" y="3910925"/>
            <a:chExt cx="292225" cy="291450"/>
          </a:xfrm>
        </p:grpSpPr>
        <p:sp>
          <p:nvSpPr>
            <p:cNvPr id="8042" name="Google Shape;8042;p77"/>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7"/>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44" name="Google Shape;8044;p77"/>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45" name="Google Shape;8045;p77"/>
          <p:cNvGrpSpPr/>
          <p:nvPr/>
        </p:nvGrpSpPr>
        <p:grpSpPr>
          <a:xfrm>
            <a:off x="4864547" y="1375808"/>
            <a:ext cx="358971" cy="359224"/>
            <a:chOff x="-57956275" y="3197925"/>
            <a:chExt cx="319000" cy="319225"/>
          </a:xfrm>
        </p:grpSpPr>
        <p:sp>
          <p:nvSpPr>
            <p:cNvPr id="8046" name="Google Shape;8046;p77"/>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7"/>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7"/>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7"/>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7"/>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7"/>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7"/>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3" name="Google Shape;8053;p77"/>
          <p:cNvGrpSpPr/>
          <p:nvPr/>
        </p:nvGrpSpPr>
        <p:grpSpPr>
          <a:xfrm>
            <a:off x="4886701" y="1832234"/>
            <a:ext cx="314662" cy="358971"/>
            <a:chOff x="-57940525" y="3590375"/>
            <a:chExt cx="279625" cy="319000"/>
          </a:xfrm>
        </p:grpSpPr>
        <p:sp>
          <p:nvSpPr>
            <p:cNvPr id="8054" name="Google Shape;8054;p77"/>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7"/>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7"/>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7"/>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7"/>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77"/>
          <p:cNvGrpSpPr/>
          <p:nvPr/>
        </p:nvGrpSpPr>
        <p:grpSpPr>
          <a:xfrm>
            <a:off x="4857582" y="2273605"/>
            <a:ext cx="358099" cy="358999"/>
            <a:chOff x="-57959425" y="3982600"/>
            <a:chExt cx="318225" cy="319025"/>
          </a:xfrm>
        </p:grpSpPr>
        <p:sp>
          <p:nvSpPr>
            <p:cNvPr id="8060" name="Google Shape;8060;p77"/>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7"/>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7"/>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7"/>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77"/>
          <p:cNvGrpSpPr/>
          <p:nvPr/>
        </p:nvGrpSpPr>
        <p:grpSpPr>
          <a:xfrm>
            <a:off x="7057749" y="1376934"/>
            <a:ext cx="357226" cy="357226"/>
            <a:chOff x="-55987225" y="3198925"/>
            <a:chExt cx="317450" cy="317450"/>
          </a:xfrm>
        </p:grpSpPr>
        <p:sp>
          <p:nvSpPr>
            <p:cNvPr id="8065" name="Google Shape;8065;p77"/>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7"/>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7"/>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7"/>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77"/>
          <p:cNvGrpSpPr/>
          <p:nvPr/>
        </p:nvGrpSpPr>
        <p:grpSpPr>
          <a:xfrm>
            <a:off x="7057749" y="1832965"/>
            <a:ext cx="357226" cy="357367"/>
            <a:chOff x="-55987225" y="3591025"/>
            <a:chExt cx="317450" cy="317575"/>
          </a:xfrm>
        </p:grpSpPr>
        <p:sp>
          <p:nvSpPr>
            <p:cNvPr id="8070" name="Google Shape;8070;p77"/>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7"/>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7"/>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7"/>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7"/>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77"/>
          <p:cNvGrpSpPr/>
          <p:nvPr/>
        </p:nvGrpSpPr>
        <p:grpSpPr>
          <a:xfrm>
            <a:off x="7071665" y="2273605"/>
            <a:ext cx="358999" cy="358999"/>
            <a:chOff x="-55988800" y="3982600"/>
            <a:chExt cx="319025" cy="319025"/>
          </a:xfrm>
        </p:grpSpPr>
        <p:sp>
          <p:nvSpPr>
            <p:cNvPr id="8076" name="Google Shape;8076;p77"/>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7"/>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7"/>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7"/>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7"/>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1" name="Google Shape;8081;p77"/>
          <p:cNvGrpSpPr/>
          <p:nvPr/>
        </p:nvGrpSpPr>
        <p:grpSpPr>
          <a:xfrm>
            <a:off x="5730184" y="2731562"/>
            <a:ext cx="356326" cy="358971"/>
            <a:chOff x="-54026025" y="3192625"/>
            <a:chExt cx="316650" cy="319000"/>
          </a:xfrm>
        </p:grpSpPr>
        <p:sp>
          <p:nvSpPr>
            <p:cNvPr id="8082" name="Google Shape;8082;p77"/>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7"/>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7"/>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7"/>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7"/>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7"/>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7"/>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7"/>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77"/>
          <p:cNvGrpSpPr/>
          <p:nvPr/>
        </p:nvGrpSpPr>
        <p:grpSpPr>
          <a:xfrm>
            <a:off x="5750130" y="3202536"/>
            <a:ext cx="316434" cy="358099"/>
            <a:chOff x="-54007925" y="3584850"/>
            <a:chExt cx="281200" cy="318225"/>
          </a:xfrm>
        </p:grpSpPr>
        <p:sp>
          <p:nvSpPr>
            <p:cNvPr id="8091" name="Google Shape;8091;p77"/>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7"/>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7"/>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7"/>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7"/>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7"/>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77"/>
          <p:cNvGrpSpPr/>
          <p:nvPr/>
        </p:nvGrpSpPr>
        <p:grpSpPr>
          <a:xfrm>
            <a:off x="5750130" y="3664421"/>
            <a:ext cx="316434" cy="358914"/>
            <a:chOff x="-54007925" y="3975575"/>
            <a:chExt cx="281200" cy="318950"/>
          </a:xfrm>
        </p:grpSpPr>
        <p:sp>
          <p:nvSpPr>
            <p:cNvPr id="8098" name="Google Shape;8098;p77"/>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7"/>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7"/>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7"/>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77"/>
          <p:cNvGrpSpPr/>
          <p:nvPr/>
        </p:nvGrpSpPr>
        <p:grpSpPr>
          <a:xfrm>
            <a:off x="7984996" y="2748891"/>
            <a:ext cx="274770" cy="358492"/>
            <a:chOff x="-52005775" y="3208025"/>
            <a:chExt cx="244175" cy="318575"/>
          </a:xfrm>
        </p:grpSpPr>
        <p:sp>
          <p:nvSpPr>
            <p:cNvPr id="8103" name="Google Shape;8103;p77"/>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7"/>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7"/>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7"/>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7"/>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7"/>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7"/>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7"/>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7"/>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7"/>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7"/>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4" name="Google Shape;8114;p77"/>
          <p:cNvGrpSpPr/>
          <p:nvPr/>
        </p:nvGrpSpPr>
        <p:grpSpPr>
          <a:xfrm>
            <a:off x="5291462" y="1376934"/>
            <a:ext cx="358099" cy="358099"/>
            <a:chOff x="-57568775" y="3198925"/>
            <a:chExt cx="318225" cy="318225"/>
          </a:xfrm>
        </p:grpSpPr>
        <p:sp>
          <p:nvSpPr>
            <p:cNvPr id="8115" name="Google Shape;8115;p77"/>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7"/>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7"/>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7"/>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7"/>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7"/>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7"/>
          <p:cNvGrpSpPr/>
          <p:nvPr/>
        </p:nvGrpSpPr>
        <p:grpSpPr>
          <a:xfrm>
            <a:off x="5313181" y="1832234"/>
            <a:ext cx="314662" cy="358099"/>
            <a:chOff x="-57549075" y="3590375"/>
            <a:chExt cx="279625" cy="318225"/>
          </a:xfrm>
        </p:grpSpPr>
        <p:sp>
          <p:nvSpPr>
            <p:cNvPr id="8122" name="Google Shape;8122;p77"/>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7"/>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7"/>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7"/>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6" name="Google Shape;8126;p77"/>
          <p:cNvGrpSpPr/>
          <p:nvPr/>
        </p:nvGrpSpPr>
        <p:grpSpPr>
          <a:xfrm>
            <a:off x="5305378" y="2273605"/>
            <a:ext cx="359871" cy="359871"/>
            <a:chOff x="-57570350" y="3982600"/>
            <a:chExt cx="319800" cy="319800"/>
          </a:xfrm>
        </p:grpSpPr>
        <p:sp>
          <p:nvSpPr>
            <p:cNvPr id="8127" name="Google Shape;8127;p77"/>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7"/>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7"/>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7"/>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1" name="Google Shape;8131;p77"/>
          <p:cNvGrpSpPr/>
          <p:nvPr/>
        </p:nvGrpSpPr>
        <p:grpSpPr>
          <a:xfrm>
            <a:off x="7520416" y="1376033"/>
            <a:ext cx="314662" cy="358999"/>
            <a:chOff x="-55576850" y="3198125"/>
            <a:chExt cx="279625" cy="319025"/>
          </a:xfrm>
        </p:grpSpPr>
        <p:sp>
          <p:nvSpPr>
            <p:cNvPr id="8132" name="Google Shape;8132;p77"/>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7"/>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7"/>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7"/>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6" name="Google Shape;8136;p77"/>
          <p:cNvGrpSpPr/>
          <p:nvPr/>
        </p:nvGrpSpPr>
        <p:grpSpPr>
          <a:xfrm>
            <a:off x="7497812" y="1832009"/>
            <a:ext cx="359871" cy="358324"/>
            <a:chOff x="-55596550" y="3590175"/>
            <a:chExt cx="319800" cy="318425"/>
          </a:xfrm>
        </p:grpSpPr>
        <p:sp>
          <p:nvSpPr>
            <p:cNvPr id="8137" name="Google Shape;8137;p77"/>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7"/>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7"/>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7"/>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77"/>
          <p:cNvGrpSpPr/>
          <p:nvPr/>
        </p:nvGrpSpPr>
        <p:grpSpPr>
          <a:xfrm>
            <a:off x="7513049" y="2273351"/>
            <a:ext cx="358999" cy="359252"/>
            <a:chOff x="-55595775" y="3982375"/>
            <a:chExt cx="319025" cy="319250"/>
          </a:xfrm>
        </p:grpSpPr>
        <p:sp>
          <p:nvSpPr>
            <p:cNvPr id="8142" name="Google Shape;8142;p77"/>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7"/>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7"/>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7"/>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7"/>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7"/>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8" name="Google Shape;8148;p77"/>
          <p:cNvGrpSpPr/>
          <p:nvPr/>
        </p:nvGrpSpPr>
        <p:grpSpPr>
          <a:xfrm>
            <a:off x="6170232" y="2731562"/>
            <a:ext cx="358999" cy="358099"/>
            <a:chOff x="-53635375" y="3192625"/>
            <a:chExt cx="319025" cy="318225"/>
          </a:xfrm>
        </p:grpSpPr>
        <p:sp>
          <p:nvSpPr>
            <p:cNvPr id="8149" name="Google Shape;8149;p77"/>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7"/>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7"/>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77"/>
          <p:cNvGrpSpPr/>
          <p:nvPr/>
        </p:nvGrpSpPr>
        <p:grpSpPr>
          <a:xfrm>
            <a:off x="6192401" y="3202536"/>
            <a:ext cx="314662" cy="358999"/>
            <a:chOff x="-53615675" y="3584850"/>
            <a:chExt cx="279625" cy="319025"/>
          </a:xfrm>
        </p:grpSpPr>
        <p:sp>
          <p:nvSpPr>
            <p:cNvPr id="8153" name="Google Shape;8153;p77"/>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7"/>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7"/>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6" name="Google Shape;8156;p77"/>
          <p:cNvGrpSpPr/>
          <p:nvPr/>
        </p:nvGrpSpPr>
        <p:grpSpPr>
          <a:xfrm>
            <a:off x="6170246" y="3665461"/>
            <a:ext cx="358971" cy="357874"/>
            <a:chOff x="-53634575" y="3976500"/>
            <a:chExt cx="319000" cy="318025"/>
          </a:xfrm>
        </p:grpSpPr>
        <p:sp>
          <p:nvSpPr>
            <p:cNvPr id="8157" name="Google Shape;8157;p77"/>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7"/>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7"/>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7"/>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7"/>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7"/>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7"/>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7"/>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5" name="Google Shape;8165;p77"/>
          <p:cNvGrpSpPr/>
          <p:nvPr/>
        </p:nvGrpSpPr>
        <p:grpSpPr>
          <a:xfrm>
            <a:off x="7965050" y="3208415"/>
            <a:ext cx="314662" cy="358436"/>
            <a:chOff x="-52023900" y="3590075"/>
            <a:chExt cx="279625" cy="318525"/>
          </a:xfrm>
        </p:grpSpPr>
        <p:sp>
          <p:nvSpPr>
            <p:cNvPr id="8166" name="Google Shape;8166;p77"/>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7"/>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7"/>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7"/>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7"/>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7"/>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7"/>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77"/>
          <p:cNvGrpSpPr/>
          <p:nvPr/>
        </p:nvGrpSpPr>
        <p:grpSpPr>
          <a:xfrm>
            <a:off x="5728292" y="1376934"/>
            <a:ext cx="358971" cy="358971"/>
            <a:chOff x="-57173375" y="3198925"/>
            <a:chExt cx="319000" cy="319000"/>
          </a:xfrm>
        </p:grpSpPr>
        <p:sp>
          <p:nvSpPr>
            <p:cNvPr id="8174" name="Google Shape;8174;p77"/>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7"/>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7"/>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7"/>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77"/>
          <p:cNvGrpSpPr/>
          <p:nvPr/>
        </p:nvGrpSpPr>
        <p:grpSpPr>
          <a:xfrm>
            <a:off x="5729178" y="1854374"/>
            <a:ext cx="357198" cy="314690"/>
            <a:chOff x="-57176525" y="3610050"/>
            <a:chExt cx="317425" cy="279650"/>
          </a:xfrm>
        </p:grpSpPr>
        <p:sp>
          <p:nvSpPr>
            <p:cNvPr id="8179" name="Google Shape;8179;p77"/>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7"/>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7"/>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7"/>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7"/>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77"/>
          <p:cNvGrpSpPr/>
          <p:nvPr/>
        </p:nvGrpSpPr>
        <p:grpSpPr>
          <a:xfrm>
            <a:off x="7939633" y="1376934"/>
            <a:ext cx="358099" cy="356326"/>
            <a:chOff x="-55202750" y="3198925"/>
            <a:chExt cx="318225" cy="316650"/>
          </a:xfrm>
        </p:grpSpPr>
        <p:sp>
          <p:nvSpPr>
            <p:cNvPr id="8185" name="Google Shape;8185;p77"/>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7"/>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77"/>
          <p:cNvGrpSpPr/>
          <p:nvPr/>
        </p:nvGrpSpPr>
        <p:grpSpPr>
          <a:xfrm>
            <a:off x="7950267" y="1832234"/>
            <a:ext cx="336830" cy="358099"/>
            <a:chOff x="-55194875" y="3590375"/>
            <a:chExt cx="299325" cy="318225"/>
          </a:xfrm>
        </p:grpSpPr>
        <p:sp>
          <p:nvSpPr>
            <p:cNvPr id="8188" name="Google Shape;8188;p77"/>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7"/>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7"/>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7"/>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7"/>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77"/>
          <p:cNvGrpSpPr/>
          <p:nvPr/>
        </p:nvGrpSpPr>
        <p:grpSpPr>
          <a:xfrm>
            <a:off x="7954884" y="2274505"/>
            <a:ext cx="357198" cy="357198"/>
            <a:chOff x="-55203525" y="3983400"/>
            <a:chExt cx="317425" cy="317425"/>
          </a:xfrm>
        </p:grpSpPr>
        <p:sp>
          <p:nvSpPr>
            <p:cNvPr id="8194" name="Google Shape;8194;p77"/>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7"/>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7"/>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77"/>
          <p:cNvGrpSpPr/>
          <p:nvPr/>
        </p:nvGrpSpPr>
        <p:grpSpPr>
          <a:xfrm>
            <a:off x="6621365" y="2731562"/>
            <a:ext cx="335930" cy="358971"/>
            <a:chOff x="-53232900" y="3192625"/>
            <a:chExt cx="298525" cy="319000"/>
          </a:xfrm>
        </p:grpSpPr>
        <p:sp>
          <p:nvSpPr>
            <p:cNvPr id="8198" name="Google Shape;8198;p77"/>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7"/>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7"/>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7"/>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7"/>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7"/>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7"/>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7"/>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77"/>
          <p:cNvGrpSpPr/>
          <p:nvPr/>
        </p:nvGrpSpPr>
        <p:grpSpPr>
          <a:xfrm>
            <a:off x="6610731" y="3202536"/>
            <a:ext cx="357198" cy="356326"/>
            <a:chOff x="-53242350" y="3584850"/>
            <a:chExt cx="317425" cy="316650"/>
          </a:xfrm>
        </p:grpSpPr>
        <p:sp>
          <p:nvSpPr>
            <p:cNvPr id="8207" name="Google Shape;8207;p77"/>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7"/>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7"/>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7"/>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7"/>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77"/>
          <p:cNvGrpSpPr/>
          <p:nvPr/>
        </p:nvGrpSpPr>
        <p:grpSpPr>
          <a:xfrm>
            <a:off x="6631999" y="3665236"/>
            <a:ext cx="314662" cy="358999"/>
            <a:chOff x="-53224225" y="3976300"/>
            <a:chExt cx="279625" cy="319025"/>
          </a:xfrm>
        </p:grpSpPr>
        <p:sp>
          <p:nvSpPr>
            <p:cNvPr id="8213" name="Google Shape;8213;p77"/>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7"/>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7"/>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7"/>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7"/>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7"/>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7"/>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0" name="Google Shape;8220;p77"/>
          <p:cNvGrpSpPr/>
          <p:nvPr/>
        </p:nvGrpSpPr>
        <p:grpSpPr>
          <a:xfrm>
            <a:off x="7942896" y="3672917"/>
            <a:ext cx="358971" cy="358408"/>
            <a:chOff x="-52043575" y="3983125"/>
            <a:chExt cx="319000" cy="318500"/>
          </a:xfrm>
        </p:grpSpPr>
        <p:sp>
          <p:nvSpPr>
            <p:cNvPr id="8221" name="Google Shape;8221;p77"/>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7"/>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7"/>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77"/>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7"/>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7"/>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7"/>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7"/>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7"/>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77"/>
          <p:cNvGrpSpPr/>
          <p:nvPr/>
        </p:nvGrpSpPr>
        <p:grpSpPr>
          <a:xfrm>
            <a:off x="6196836" y="1376934"/>
            <a:ext cx="314662" cy="358971"/>
            <a:chOff x="-56766175" y="3198925"/>
            <a:chExt cx="279625" cy="319000"/>
          </a:xfrm>
        </p:grpSpPr>
        <p:sp>
          <p:nvSpPr>
            <p:cNvPr id="8231" name="Google Shape;8231;p77"/>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7"/>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7"/>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7"/>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7"/>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7"/>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7"/>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8" name="Google Shape;8238;p77"/>
          <p:cNvGrpSpPr/>
          <p:nvPr/>
        </p:nvGrpSpPr>
        <p:grpSpPr>
          <a:xfrm>
            <a:off x="6195950" y="1832234"/>
            <a:ext cx="316434" cy="358099"/>
            <a:chOff x="-56766175" y="3590375"/>
            <a:chExt cx="281200" cy="318225"/>
          </a:xfrm>
        </p:grpSpPr>
        <p:sp>
          <p:nvSpPr>
            <p:cNvPr id="8239" name="Google Shape;8239;p77"/>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7"/>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77"/>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7"/>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3" name="Google Shape;8243;p77"/>
          <p:cNvGrpSpPr/>
          <p:nvPr/>
        </p:nvGrpSpPr>
        <p:grpSpPr>
          <a:xfrm>
            <a:off x="6232906" y="2273605"/>
            <a:ext cx="272126" cy="358099"/>
            <a:chOff x="-56747275" y="3982600"/>
            <a:chExt cx="241825" cy="318225"/>
          </a:xfrm>
        </p:grpSpPr>
        <p:sp>
          <p:nvSpPr>
            <p:cNvPr id="8244" name="Google Shape;8244;p77"/>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7"/>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7"/>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7"/>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7"/>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7"/>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7"/>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7"/>
          <p:cNvGrpSpPr/>
          <p:nvPr/>
        </p:nvGrpSpPr>
        <p:grpSpPr>
          <a:xfrm>
            <a:off x="4840657" y="3215842"/>
            <a:ext cx="358999" cy="342991"/>
            <a:chOff x="-54812875" y="3596675"/>
            <a:chExt cx="319025" cy="304800"/>
          </a:xfrm>
        </p:grpSpPr>
        <p:sp>
          <p:nvSpPr>
            <p:cNvPr id="8252" name="Google Shape;8252;p77"/>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7"/>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7"/>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7"/>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7"/>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7"/>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7"/>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59" name="Google Shape;8259;p77"/>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7"/>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61" name="Google Shape;8261;p77"/>
          <p:cNvGrpSpPr/>
          <p:nvPr/>
        </p:nvGrpSpPr>
        <p:grpSpPr>
          <a:xfrm>
            <a:off x="4862826" y="3672326"/>
            <a:ext cx="314662" cy="358099"/>
            <a:chOff x="-54793175" y="3982600"/>
            <a:chExt cx="279625" cy="318225"/>
          </a:xfrm>
        </p:grpSpPr>
        <p:sp>
          <p:nvSpPr>
            <p:cNvPr id="8262" name="Google Shape;8262;p77"/>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7"/>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7"/>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7"/>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7"/>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7"/>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7"/>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77"/>
          <p:cNvGrpSpPr/>
          <p:nvPr/>
        </p:nvGrpSpPr>
        <p:grpSpPr>
          <a:xfrm>
            <a:off x="7074284" y="2731562"/>
            <a:ext cx="314662" cy="358099"/>
            <a:chOff x="-52832000" y="3192625"/>
            <a:chExt cx="279625" cy="318225"/>
          </a:xfrm>
        </p:grpSpPr>
        <p:sp>
          <p:nvSpPr>
            <p:cNvPr id="8270" name="Google Shape;8270;p77"/>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7"/>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7"/>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7"/>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7"/>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7"/>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7"/>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7"/>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8" name="Google Shape;8278;p77"/>
          <p:cNvGrpSpPr/>
          <p:nvPr/>
        </p:nvGrpSpPr>
        <p:grpSpPr>
          <a:xfrm>
            <a:off x="5760817" y="2272929"/>
            <a:ext cx="323524" cy="358774"/>
            <a:chOff x="-57162350" y="3982000"/>
            <a:chExt cx="287500" cy="318825"/>
          </a:xfrm>
        </p:grpSpPr>
        <p:sp>
          <p:nvSpPr>
            <p:cNvPr id="8279" name="Google Shape;8279;p77"/>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7"/>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7"/>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77"/>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7"/>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7"/>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7"/>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7"/>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77"/>
          <p:cNvGrpSpPr/>
          <p:nvPr/>
        </p:nvGrpSpPr>
        <p:grpSpPr>
          <a:xfrm>
            <a:off x="7052130" y="3203436"/>
            <a:ext cx="358971" cy="357198"/>
            <a:chOff x="-52851675" y="3585650"/>
            <a:chExt cx="319000" cy="317425"/>
          </a:xfrm>
        </p:grpSpPr>
        <p:sp>
          <p:nvSpPr>
            <p:cNvPr id="8288" name="Google Shape;8288;p77"/>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7"/>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7"/>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7"/>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7"/>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7"/>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77"/>
          <p:cNvGrpSpPr/>
          <p:nvPr/>
        </p:nvGrpSpPr>
        <p:grpSpPr>
          <a:xfrm>
            <a:off x="7074284" y="3665236"/>
            <a:ext cx="314662" cy="358999"/>
            <a:chOff x="-52832000" y="3976300"/>
            <a:chExt cx="279625" cy="319025"/>
          </a:xfrm>
        </p:grpSpPr>
        <p:sp>
          <p:nvSpPr>
            <p:cNvPr id="8295" name="Google Shape;8295;p77"/>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7"/>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7"/>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7"/>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7"/>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0" name="Google Shape;8300;p77"/>
          <p:cNvGrpSpPr/>
          <p:nvPr/>
        </p:nvGrpSpPr>
        <p:grpSpPr>
          <a:xfrm>
            <a:off x="6191490" y="4119884"/>
            <a:ext cx="316434" cy="358099"/>
            <a:chOff x="-51633225" y="3198925"/>
            <a:chExt cx="281200" cy="318225"/>
          </a:xfrm>
        </p:grpSpPr>
        <p:sp>
          <p:nvSpPr>
            <p:cNvPr id="8301" name="Google Shape;8301;p77"/>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7"/>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7"/>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7"/>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7"/>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7"/>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7"/>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8" name="Google Shape;8308;p77"/>
          <p:cNvGrpSpPr/>
          <p:nvPr/>
        </p:nvGrpSpPr>
        <p:grpSpPr>
          <a:xfrm>
            <a:off x="6610314" y="1377806"/>
            <a:ext cx="365188" cy="357226"/>
            <a:chOff x="-56396775" y="3199700"/>
            <a:chExt cx="324525" cy="317450"/>
          </a:xfrm>
        </p:grpSpPr>
        <p:sp>
          <p:nvSpPr>
            <p:cNvPr id="8309" name="Google Shape;8309;p77"/>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7"/>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7"/>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7"/>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7"/>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7"/>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5" name="Google Shape;8315;p77"/>
          <p:cNvGrpSpPr/>
          <p:nvPr/>
        </p:nvGrpSpPr>
        <p:grpSpPr>
          <a:xfrm>
            <a:off x="6613408" y="1843740"/>
            <a:ext cx="358999" cy="335958"/>
            <a:chOff x="-56394425" y="3600600"/>
            <a:chExt cx="319025" cy="298550"/>
          </a:xfrm>
        </p:grpSpPr>
        <p:sp>
          <p:nvSpPr>
            <p:cNvPr id="8316" name="Google Shape;8316;p77"/>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7"/>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7"/>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77"/>
          <p:cNvGrpSpPr/>
          <p:nvPr/>
        </p:nvGrpSpPr>
        <p:grpSpPr>
          <a:xfrm>
            <a:off x="6644175" y="2274505"/>
            <a:ext cx="327068" cy="357198"/>
            <a:chOff x="-56379450" y="3983400"/>
            <a:chExt cx="290650" cy="317425"/>
          </a:xfrm>
        </p:grpSpPr>
        <p:sp>
          <p:nvSpPr>
            <p:cNvPr id="8320" name="Google Shape;8320;p77"/>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7"/>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7"/>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7"/>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7"/>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7"/>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7"/>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7"/>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77"/>
          <p:cNvGrpSpPr/>
          <p:nvPr/>
        </p:nvGrpSpPr>
        <p:grpSpPr>
          <a:xfrm>
            <a:off x="5307879" y="2738651"/>
            <a:ext cx="316434" cy="358971"/>
            <a:chOff x="-54401725" y="3198925"/>
            <a:chExt cx="281200" cy="319000"/>
          </a:xfrm>
        </p:grpSpPr>
        <p:sp>
          <p:nvSpPr>
            <p:cNvPr id="8329" name="Google Shape;8329;p77"/>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7"/>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7"/>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7"/>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7"/>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7"/>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7"/>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7"/>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77"/>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7"/>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7"/>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7"/>
          <p:cNvGrpSpPr/>
          <p:nvPr/>
        </p:nvGrpSpPr>
        <p:grpSpPr>
          <a:xfrm>
            <a:off x="5308766" y="3208753"/>
            <a:ext cx="314662" cy="358099"/>
            <a:chOff x="-54401725" y="3590375"/>
            <a:chExt cx="279625" cy="318225"/>
          </a:xfrm>
        </p:grpSpPr>
        <p:sp>
          <p:nvSpPr>
            <p:cNvPr id="8341" name="Google Shape;8341;p77"/>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7"/>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7"/>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7"/>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7"/>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7"/>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77"/>
          <p:cNvGrpSpPr/>
          <p:nvPr/>
        </p:nvGrpSpPr>
        <p:grpSpPr>
          <a:xfrm>
            <a:off x="5306557" y="3672326"/>
            <a:ext cx="319079" cy="358099"/>
            <a:chOff x="-54403300" y="3982600"/>
            <a:chExt cx="283550" cy="318225"/>
          </a:xfrm>
        </p:grpSpPr>
        <p:sp>
          <p:nvSpPr>
            <p:cNvPr id="8348" name="Google Shape;8348;p77"/>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7"/>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7"/>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7"/>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7"/>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3" name="Google Shape;8353;p77"/>
          <p:cNvGrpSpPr/>
          <p:nvPr/>
        </p:nvGrpSpPr>
        <p:grpSpPr>
          <a:xfrm>
            <a:off x="7493951" y="2733559"/>
            <a:ext cx="356298" cy="356973"/>
            <a:chOff x="-52458650" y="3194400"/>
            <a:chExt cx="316625" cy="317225"/>
          </a:xfrm>
        </p:grpSpPr>
        <p:sp>
          <p:nvSpPr>
            <p:cNvPr id="8354" name="Google Shape;8354;p77"/>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7"/>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7"/>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7"/>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7"/>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7"/>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7"/>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7"/>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77"/>
          <p:cNvGrpSpPr/>
          <p:nvPr/>
        </p:nvGrpSpPr>
        <p:grpSpPr>
          <a:xfrm>
            <a:off x="4862826" y="2738651"/>
            <a:ext cx="314662" cy="358971"/>
            <a:chOff x="-54793175" y="3198925"/>
            <a:chExt cx="279625" cy="319000"/>
          </a:xfrm>
        </p:grpSpPr>
        <p:sp>
          <p:nvSpPr>
            <p:cNvPr id="8363" name="Google Shape;8363;p77"/>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7"/>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7"/>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7"/>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7"/>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77"/>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77"/>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0" name="Google Shape;8370;p77"/>
          <p:cNvGrpSpPr/>
          <p:nvPr/>
        </p:nvGrpSpPr>
        <p:grpSpPr>
          <a:xfrm>
            <a:off x="7503249" y="3202536"/>
            <a:ext cx="337703" cy="357845"/>
            <a:chOff x="-52450000" y="3584850"/>
            <a:chExt cx="300100" cy="318000"/>
          </a:xfrm>
        </p:grpSpPr>
        <p:sp>
          <p:nvSpPr>
            <p:cNvPr id="8371" name="Google Shape;8371;p77"/>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7"/>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7"/>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7"/>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7"/>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7"/>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7"/>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8" name="Google Shape;8378;p77"/>
          <p:cNvGrpSpPr/>
          <p:nvPr/>
        </p:nvGrpSpPr>
        <p:grpSpPr>
          <a:xfrm>
            <a:off x="7514769" y="3667009"/>
            <a:ext cx="314662" cy="357226"/>
            <a:chOff x="-52440550" y="3977875"/>
            <a:chExt cx="279625" cy="317450"/>
          </a:xfrm>
        </p:grpSpPr>
        <p:sp>
          <p:nvSpPr>
            <p:cNvPr id="8379" name="Google Shape;8379;p77"/>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7"/>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7"/>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7"/>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7"/>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7"/>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7"/>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7"/>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77"/>
          <p:cNvGrpSpPr/>
          <p:nvPr/>
        </p:nvGrpSpPr>
        <p:grpSpPr>
          <a:xfrm>
            <a:off x="6626703" y="4123215"/>
            <a:ext cx="314662" cy="358999"/>
            <a:chOff x="-51623775" y="3584850"/>
            <a:chExt cx="279625" cy="319025"/>
          </a:xfrm>
        </p:grpSpPr>
        <p:sp>
          <p:nvSpPr>
            <p:cNvPr id="8388" name="Google Shape;8388;p77"/>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7"/>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7"/>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7"/>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7"/>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7"/>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7"/>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7"/>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7"/>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97" name="Google Shape;8397;p77"/>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98" name="Google Shape;8398;p77"/>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02" name="Shape 8402"/>
        <p:cNvGrpSpPr/>
        <p:nvPr/>
      </p:nvGrpSpPr>
      <p:grpSpPr>
        <a:xfrm>
          <a:off x="0" y="0"/>
          <a:ext cx="0" cy="0"/>
          <a:chOff x="0" y="0"/>
          <a:chExt cx="0" cy="0"/>
        </a:xfrm>
      </p:grpSpPr>
      <p:grpSp>
        <p:nvGrpSpPr>
          <p:cNvPr id="8403" name="Google Shape;8403;p78"/>
          <p:cNvGrpSpPr/>
          <p:nvPr/>
        </p:nvGrpSpPr>
        <p:grpSpPr>
          <a:xfrm>
            <a:off x="866775" y="1386849"/>
            <a:ext cx="276003" cy="357300"/>
            <a:chOff x="-50469125" y="3183175"/>
            <a:chExt cx="233150" cy="301825"/>
          </a:xfrm>
        </p:grpSpPr>
        <p:sp>
          <p:nvSpPr>
            <p:cNvPr id="8404" name="Google Shape;8404;p78"/>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8"/>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8"/>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78"/>
          <p:cNvGrpSpPr/>
          <p:nvPr/>
        </p:nvGrpSpPr>
        <p:grpSpPr>
          <a:xfrm>
            <a:off x="826674" y="1822251"/>
            <a:ext cx="356205" cy="355288"/>
            <a:chOff x="-50504575" y="3550975"/>
            <a:chExt cx="300900" cy="300125"/>
          </a:xfrm>
        </p:grpSpPr>
        <p:sp>
          <p:nvSpPr>
            <p:cNvPr id="8408" name="Google Shape;8408;p78"/>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8"/>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8"/>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8"/>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78"/>
          <p:cNvGrpSpPr/>
          <p:nvPr/>
        </p:nvGrpSpPr>
        <p:grpSpPr>
          <a:xfrm>
            <a:off x="826674" y="2260493"/>
            <a:ext cx="356205" cy="354341"/>
            <a:chOff x="-50503000" y="3921175"/>
            <a:chExt cx="300900" cy="299325"/>
          </a:xfrm>
        </p:grpSpPr>
        <p:sp>
          <p:nvSpPr>
            <p:cNvPr id="8413" name="Google Shape;8413;p78"/>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8"/>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8"/>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8"/>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8"/>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8" name="Google Shape;8418;p78"/>
          <p:cNvGrpSpPr/>
          <p:nvPr/>
        </p:nvGrpSpPr>
        <p:grpSpPr>
          <a:xfrm>
            <a:off x="3030727" y="1406411"/>
            <a:ext cx="355258" cy="356205"/>
            <a:chOff x="-48630025" y="3199700"/>
            <a:chExt cx="300100" cy="300900"/>
          </a:xfrm>
        </p:grpSpPr>
        <p:sp>
          <p:nvSpPr>
            <p:cNvPr id="8419" name="Google Shape;8419;p78"/>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8"/>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8"/>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78"/>
          <p:cNvGrpSpPr/>
          <p:nvPr/>
        </p:nvGrpSpPr>
        <p:grpSpPr>
          <a:xfrm>
            <a:off x="3030727" y="1843707"/>
            <a:ext cx="355258" cy="355258"/>
            <a:chOff x="-48630025" y="3569100"/>
            <a:chExt cx="300100" cy="300100"/>
          </a:xfrm>
        </p:grpSpPr>
        <p:sp>
          <p:nvSpPr>
            <p:cNvPr id="8423" name="Google Shape;8423;p78"/>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8"/>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8"/>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8"/>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8"/>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8"/>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8"/>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8"/>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8"/>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8"/>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3" name="Google Shape;8433;p78"/>
          <p:cNvGrpSpPr/>
          <p:nvPr/>
        </p:nvGrpSpPr>
        <p:grpSpPr>
          <a:xfrm>
            <a:off x="3031201" y="2281003"/>
            <a:ext cx="354311" cy="353394"/>
            <a:chOff x="-48629225" y="3938500"/>
            <a:chExt cx="299300" cy="298525"/>
          </a:xfrm>
        </p:grpSpPr>
        <p:sp>
          <p:nvSpPr>
            <p:cNvPr id="8434" name="Google Shape;8434;p7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8" name="Google Shape;8438;p78"/>
          <p:cNvGrpSpPr/>
          <p:nvPr/>
        </p:nvGrpSpPr>
        <p:grpSpPr>
          <a:xfrm>
            <a:off x="1766604" y="2752344"/>
            <a:ext cx="311458" cy="354341"/>
            <a:chOff x="-46762575" y="3200500"/>
            <a:chExt cx="263100" cy="299325"/>
          </a:xfrm>
        </p:grpSpPr>
        <p:sp>
          <p:nvSpPr>
            <p:cNvPr id="8439" name="Google Shape;8439;p78"/>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8"/>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8"/>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8"/>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8"/>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78"/>
          <p:cNvGrpSpPr/>
          <p:nvPr/>
        </p:nvGrpSpPr>
        <p:grpSpPr>
          <a:xfrm>
            <a:off x="1744689" y="3211066"/>
            <a:ext cx="355288" cy="312375"/>
            <a:chOff x="-46779900" y="3588000"/>
            <a:chExt cx="300125" cy="263875"/>
          </a:xfrm>
        </p:grpSpPr>
        <p:sp>
          <p:nvSpPr>
            <p:cNvPr id="8445" name="Google Shape;8445;p78"/>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8"/>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8"/>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8"/>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78"/>
          <p:cNvGrpSpPr/>
          <p:nvPr/>
        </p:nvGrpSpPr>
        <p:grpSpPr>
          <a:xfrm>
            <a:off x="1745162" y="3625988"/>
            <a:ext cx="354341" cy="353394"/>
            <a:chOff x="-46779100" y="3938500"/>
            <a:chExt cx="299325" cy="298525"/>
          </a:xfrm>
        </p:grpSpPr>
        <p:sp>
          <p:nvSpPr>
            <p:cNvPr id="8450" name="Google Shape;8450;p78"/>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8"/>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78"/>
          <p:cNvGrpSpPr/>
          <p:nvPr/>
        </p:nvGrpSpPr>
        <p:grpSpPr>
          <a:xfrm>
            <a:off x="3952900" y="2758855"/>
            <a:ext cx="355258" cy="355288"/>
            <a:chOff x="-44924250" y="3206000"/>
            <a:chExt cx="300100" cy="300125"/>
          </a:xfrm>
        </p:grpSpPr>
        <p:sp>
          <p:nvSpPr>
            <p:cNvPr id="8453" name="Google Shape;8453;p78"/>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8"/>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8"/>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8"/>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8"/>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78"/>
          <p:cNvGrpSpPr/>
          <p:nvPr/>
        </p:nvGrpSpPr>
        <p:grpSpPr>
          <a:xfrm>
            <a:off x="1267386" y="1386849"/>
            <a:ext cx="355258" cy="355258"/>
            <a:chOff x="-50134375" y="3183175"/>
            <a:chExt cx="300100" cy="300100"/>
          </a:xfrm>
        </p:grpSpPr>
        <p:sp>
          <p:nvSpPr>
            <p:cNvPr id="8459" name="Google Shape;8459;p78"/>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8"/>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8"/>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8"/>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8"/>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8"/>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8"/>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8"/>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8"/>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8"/>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9" name="Google Shape;8469;p78"/>
          <p:cNvGrpSpPr/>
          <p:nvPr/>
        </p:nvGrpSpPr>
        <p:grpSpPr>
          <a:xfrm>
            <a:off x="1267386" y="1822251"/>
            <a:ext cx="355258" cy="355288"/>
            <a:chOff x="-50134375" y="3550975"/>
            <a:chExt cx="300100" cy="300125"/>
          </a:xfrm>
        </p:grpSpPr>
        <p:sp>
          <p:nvSpPr>
            <p:cNvPr id="8470" name="Google Shape;8470;p78"/>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8"/>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78"/>
          <p:cNvGrpSpPr/>
          <p:nvPr/>
        </p:nvGrpSpPr>
        <p:grpSpPr>
          <a:xfrm>
            <a:off x="1267386" y="2259783"/>
            <a:ext cx="355258" cy="355051"/>
            <a:chOff x="-50134375" y="3920575"/>
            <a:chExt cx="300100" cy="299925"/>
          </a:xfrm>
        </p:grpSpPr>
        <p:sp>
          <p:nvSpPr>
            <p:cNvPr id="8473" name="Google Shape;8473;p78"/>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8"/>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8"/>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78"/>
          <p:cNvGrpSpPr/>
          <p:nvPr/>
        </p:nvGrpSpPr>
        <p:grpSpPr>
          <a:xfrm>
            <a:off x="3478110" y="1407358"/>
            <a:ext cx="357123" cy="355258"/>
            <a:chOff x="-48262200" y="3200500"/>
            <a:chExt cx="301675" cy="300100"/>
          </a:xfrm>
        </p:grpSpPr>
        <p:sp>
          <p:nvSpPr>
            <p:cNvPr id="8477" name="Google Shape;8477;p78"/>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8"/>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8"/>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8"/>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8"/>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8"/>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8"/>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8"/>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8"/>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6" name="Google Shape;8486;p78"/>
          <p:cNvGrpSpPr/>
          <p:nvPr/>
        </p:nvGrpSpPr>
        <p:grpSpPr>
          <a:xfrm>
            <a:off x="3507483" y="1844447"/>
            <a:ext cx="298377" cy="354519"/>
            <a:chOff x="-48233050" y="3569725"/>
            <a:chExt cx="252050" cy="299475"/>
          </a:xfrm>
        </p:grpSpPr>
        <p:sp>
          <p:nvSpPr>
            <p:cNvPr id="8487" name="Google Shape;8487;p78"/>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8"/>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8"/>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0" name="Google Shape;8490;p78"/>
          <p:cNvGrpSpPr/>
          <p:nvPr/>
        </p:nvGrpSpPr>
        <p:grpSpPr>
          <a:xfrm>
            <a:off x="3531248" y="2278191"/>
            <a:ext cx="250847" cy="358070"/>
            <a:chOff x="-48216525" y="3936125"/>
            <a:chExt cx="211900" cy="302475"/>
          </a:xfrm>
        </p:grpSpPr>
        <p:sp>
          <p:nvSpPr>
            <p:cNvPr id="8491" name="Google Shape;8491;p78"/>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8"/>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8"/>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8"/>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5" name="Google Shape;8495;p78"/>
          <p:cNvGrpSpPr/>
          <p:nvPr/>
        </p:nvGrpSpPr>
        <p:grpSpPr>
          <a:xfrm>
            <a:off x="2186966" y="2753261"/>
            <a:ext cx="355258" cy="355288"/>
            <a:chOff x="-46410500" y="3201275"/>
            <a:chExt cx="300100" cy="300125"/>
          </a:xfrm>
        </p:grpSpPr>
        <p:sp>
          <p:nvSpPr>
            <p:cNvPr id="8496" name="Google Shape;8496;p78"/>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8"/>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8"/>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8"/>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8"/>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1" name="Google Shape;8501;p78"/>
          <p:cNvGrpSpPr/>
          <p:nvPr/>
        </p:nvGrpSpPr>
        <p:grpSpPr>
          <a:xfrm>
            <a:off x="2186966" y="3188692"/>
            <a:ext cx="355258" cy="356205"/>
            <a:chOff x="-46409700" y="3569100"/>
            <a:chExt cx="300100" cy="300900"/>
          </a:xfrm>
        </p:grpSpPr>
        <p:sp>
          <p:nvSpPr>
            <p:cNvPr id="8502" name="Google Shape;8502;p78"/>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8"/>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8"/>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8"/>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8"/>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7" name="Google Shape;8507;p78"/>
          <p:cNvGrpSpPr/>
          <p:nvPr/>
        </p:nvGrpSpPr>
        <p:grpSpPr>
          <a:xfrm>
            <a:off x="2174847" y="3624124"/>
            <a:ext cx="379497" cy="358070"/>
            <a:chOff x="-46422300" y="3936925"/>
            <a:chExt cx="320575" cy="302475"/>
          </a:xfrm>
        </p:grpSpPr>
        <p:sp>
          <p:nvSpPr>
            <p:cNvPr id="8508" name="Google Shape;8508;p78"/>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8"/>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0" name="Google Shape;8510;p78"/>
          <p:cNvGrpSpPr/>
          <p:nvPr/>
        </p:nvGrpSpPr>
        <p:grpSpPr>
          <a:xfrm>
            <a:off x="3952426" y="3178452"/>
            <a:ext cx="356205" cy="355258"/>
            <a:chOff x="-44914800" y="3560450"/>
            <a:chExt cx="300900" cy="300100"/>
          </a:xfrm>
        </p:grpSpPr>
        <p:sp>
          <p:nvSpPr>
            <p:cNvPr id="8511" name="Google Shape;8511;p78"/>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78"/>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8"/>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8"/>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8"/>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78"/>
          <p:cNvGrpSpPr/>
          <p:nvPr/>
        </p:nvGrpSpPr>
        <p:grpSpPr>
          <a:xfrm>
            <a:off x="1707478" y="1387086"/>
            <a:ext cx="354311" cy="354104"/>
            <a:chOff x="-49764975" y="3183375"/>
            <a:chExt cx="299300" cy="299125"/>
          </a:xfrm>
        </p:grpSpPr>
        <p:sp>
          <p:nvSpPr>
            <p:cNvPr id="8517" name="Google Shape;8517;p78"/>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8"/>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8"/>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8"/>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8"/>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8"/>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8"/>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8"/>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8"/>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8"/>
          <p:cNvGrpSpPr/>
          <p:nvPr/>
        </p:nvGrpSpPr>
        <p:grpSpPr>
          <a:xfrm>
            <a:off x="1707478" y="1822547"/>
            <a:ext cx="354311" cy="355909"/>
            <a:chOff x="-49764975" y="3551225"/>
            <a:chExt cx="299300" cy="300650"/>
          </a:xfrm>
        </p:grpSpPr>
        <p:sp>
          <p:nvSpPr>
            <p:cNvPr id="8527" name="Google Shape;8527;p78"/>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8"/>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8"/>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8"/>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8"/>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8"/>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8"/>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8"/>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8"/>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8"/>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8"/>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78"/>
          <p:cNvGrpSpPr/>
          <p:nvPr/>
        </p:nvGrpSpPr>
        <p:grpSpPr>
          <a:xfrm>
            <a:off x="1705140" y="2259310"/>
            <a:ext cx="358987" cy="355525"/>
            <a:chOff x="-49766550" y="3920175"/>
            <a:chExt cx="303250" cy="300325"/>
          </a:xfrm>
        </p:grpSpPr>
        <p:sp>
          <p:nvSpPr>
            <p:cNvPr id="8539" name="Google Shape;8539;p78"/>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8"/>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8"/>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8"/>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78"/>
          <p:cNvGrpSpPr/>
          <p:nvPr/>
        </p:nvGrpSpPr>
        <p:grpSpPr>
          <a:xfrm>
            <a:off x="3920671" y="1407358"/>
            <a:ext cx="357123" cy="354341"/>
            <a:chOff x="-47892800" y="3200500"/>
            <a:chExt cx="301675" cy="299325"/>
          </a:xfrm>
        </p:grpSpPr>
        <p:sp>
          <p:nvSpPr>
            <p:cNvPr id="8544" name="Google Shape;8544;p78"/>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8"/>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8"/>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8"/>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8"/>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8"/>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8"/>
          <p:cNvGrpSpPr/>
          <p:nvPr/>
        </p:nvGrpSpPr>
        <p:grpSpPr>
          <a:xfrm>
            <a:off x="3984537" y="1843707"/>
            <a:ext cx="229391" cy="355258"/>
            <a:chOff x="-47839250" y="3569100"/>
            <a:chExt cx="193775" cy="300100"/>
          </a:xfrm>
        </p:grpSpPr>
        <p:sp>
          <p:nvSpPr>
            <p:cNvPr id="8551" name="Google Shape;8551;p78"/>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8"/>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8"/>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8"/>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8"/>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8"/>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78"/>
          <p:cNvGrpSpPr/>
          <p:nvPr/>
        </p:nvGrpSpPr>
        <p:grpSpPr>
          <a:xfrm>
            <a:off x="3921603" y="2280056"/>
            <a:ext cx="355258" cy="356205"/>
            <a:chOff x="-47892800" y="3937700"/>
            <a:chExt cx="300100" cy="300900"/>
          </a:xfrm>
        </p:grpSpPr>
        <p:sp>
          <p:nvSpPr>
            <p:cNvPr id="8558" name="Google Shape;8558;p78"/>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8"/>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8"/>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8"/>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8"/>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8"/>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8"/>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8"/>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6" name="Google Shape;8566;p78"/>
          <p:cNvGrpSpPr/>
          <p:nvPr/>
        </p:nvGrpSpPr>
        <p:grpSpPr>
          <a:xfrm>
            <a:off x="2626898" y="2773770"/>
            <a:ext cx="355258" cy="311458"/>
            <a:chOff x="-46042675" y="3218600"/>
            <a:chExt cx="300100" cy="263100"/>
          </a:xfrm>
        </p:grpSpPr>
        <p:sp>
          <p:nvSpPr>
            <p:cNvPr id="8567" name="Google Shape;8567;p78"/>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8"/>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8"/>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8"/>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8"/>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8"/>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78"/>
          <p:cNvGrpSpPr/>
          <p:nvPr/>
        </p:nvGrpSpPr>
        <p:grpSpPr>
          <a:xfrm>
            <a:off x="2626898" y="3188219"/>
            <a:ext cx="355258" cy="323118"/>
            <a:chOff x="-46042675" y="3568700"/>
            <a:chExt cx="300100" cy="272950"/>
          </a:xfrm>
        </p:grpSpPr>
        <p:sp>
          <p:nvSpPr>
            <p:cNvPr id="8574" name="Google Shape;8574;p78"/>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8"/>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8"/>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8"/>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78"/>
          <p:cNvGrpSpPr/>
          <p:nvPr/>
        </p:nvGrpSpPr>
        <p:grpSpPr>
          <a:xfrm>
            <a:off x="2668849" y="3625189"/>
            <a:ext cx="271357" cy="356057"/>
            <a:chOff x="-46007225" y="3937825"/>
            <a:chExt cx="229225" cy="300775"/>
          </a:xfrm>
        </p:grpSpPr>
        <p:sp>
          <p:nvSpPr>
            <p:cNvPr id="8579" name="Google Shape;8579;p78"/>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8"/>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8"/>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8"/>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8"/>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8"/>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8"/>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8"/>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8"/>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8"/>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9" name="Google Shape;8589;p78"/>
          <p:cNvGrpSpPr/>
          <p:nvPr/>
        </p:nvGrpSpPr>
        <p:grpSpPr>
          <a:xfrm>
            <a:off x="3974341" y="3615275"/>
            <a:ext cx="312375" cy="357596"/>
            <a:chOff x="-44895900" y="3929450"/>
            <a:chExt cx="263875" cy="302075"/>
          </a:xfrm>
        </p:grpSpPr>
        <p:sp>
          <p:nvSpPr>
            <p:cNvPr id="8590" name="Google Shape;8590;p78"/>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8"/>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8"/>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8"/>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8"/>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8"/>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6" name="Google Shape;8596;p78"/>
          <p:cNvGrpSpPr/>
          <p:nvPr/>
        </p:nvGrpSpPr>
        <p:grpSpPr>
          <a:xfrm>
            <a:off x="2148160" y="1398036"/>
            <a:ext cx="356205" cy="332885"/>
            <a:chOff x="-49397175" y="3192625"/>
            <a:chExt cx="300900" cy="281200"/>
          </a:xfrm>
        </p:grpSpPr>
        <p:sp>
          <p:nvSpPr>
            <p:cNvPr id="8597" name="Google Shape;8597;p78"/>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78"/>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78"/>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8"/>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8"/>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8"/>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78"/>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78"/>
          <p:cNvGrpSpPr/>
          <p:nvPr/>
        </p:nvGrpSpPr>
        <p:grpSpPr>
          <a:xfrm>
            <a:off x="2174263" y="1822251"/>
            <a:ext cx="304000" cy="356205"/>
            <a:chOff x="-49375900" y="3550975"/>
            <a:chExt cx="256800" cy="300900"/>
          </a:xfrm>
        </p:grpSpPr>
        <p:sp>
          <p:nvSpPr>
            <p:cNvPr id="8605" name="Google Shape;8605;p78"/>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8"/>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8"/>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8"/>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8"/>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8"/>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8"/>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8"/>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8"/>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8"/>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8"/>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78"/>
          <p:cNvGrpSpPr/>
          <p:nvPr/>
        </p:nvGrpSpPr>
        <p:grpSpPr>
          <a:xfrm>
            <a:off x="2169616" y="2259546"/>
            <a:ext cx="313293" cy="356205"/>
            <a:chOff x="-49378250" y="3920375"/>
            <a:chExt cx="264650" cy="300900"/>
          </a:xfrm>
        </p:grpSpPr>
        <p:sp>
          <p:nvSpPr>
            <p:cNvPr id="8617" name="Google Shape;8617;p78"/>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8"/>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8"/>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8"/>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8"/>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8"/>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8"/>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78"/>
          <p:cNvGrpSpPr/>
          <p:nvPr/>
        </p:nvGrpSpPr>
        <p:grpSpPr>
          <a:xfrm>
            <a:off x="888604" y="2752344"/>
            <a:ext cx="312375" cy="357123"/>
            <a:chOff x="-47505300" y="3200500"/>
            <a:chExt cx="263875" cy="301675"/>
          </a:xfrm>
        </p:grpSpPr>
        <p:sp>
          <p:nvSpPr>
            <p:cNvPr id="8625" name="Google Shape;8625;p78"/>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8"/>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8"/>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8"/>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8"/>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8"/>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8"/>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8"/>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8"/>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8"/>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8"/>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8"/>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8"/>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78"/>
          <p:cNvGrpSpPr/>
          <p:nvPr/>
        </p:nvGrpSpPr>
        <p:grpSpPr>
          <a:xfrm>
            <a:off x="866704" y="3188692"/>
            <a:ext cx="356176" cy="355051"/>
            <a:chOff x="-47524975" y="3569100"/>
            <a:chExt cx="300875" cy="299925"/>
          </a:xfrm>
        </p:grpSpPr>
        <p:sp>
          <p:nvSpPr>
            <p:cNvPr id="8639" name="Google Shape;8639;p78"/>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8"/>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8"/>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8"/>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8"/>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4" name="Google Shape;8644;p78"/>
          <p:cNvGrpSpPr/>
          <p:nvPr/>
        </p:nvGrpSpPr>
        <p:grpSpPr>
          <a:xfrm>
            <a:off x="867162" y="3667954"/>
            <a:ext cx="355258" cy="270410"/>
            <a:chOff x="-47523400" y="3973950"/>
            <a:chExt cx="300100" cy="228425"/>
          </a:xfrm>
        </p:grpSpPr>
        <p:sp>
          <p:nvSpPr>
            <p:cNvPr id="8645" name="Google Shape;8645;p78"/>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8"/>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8"/>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8"/>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8"/>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0" name="Google Shape;8650;p78"/>
          <p:cNvGrpSpPr/>
          <p:nvPr/>
        </p:nvGrpSpPr>
        <p:grpSpPr>
          <a:xfrm>
            <a:off x="3072283" y="2750953"/>
            <a:ext cx="354341" cy="357596"/>
            <a:chOff x="-45673275" y="3199325"/>
            <a:chExt cx="299325" cy="302075"/>
          </a:xfrm>
        </p:grpSpPr>
        <p:sp>
          <p:nvSpPr>
            <p:cNvPr id="8651" name="Google Shape;8651;p78"/>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8"/>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8"/>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78"/>
          <p:cNvGrpSpPr/>
          <p:nvPr/>
        </p:nvGrpSpPr>
        <p:grpSpPr>
          <a:xfrm>
            <a:off x="3071351" y="3209202"/>
            <a:ext cx="356205" cy="314240"/>
            <a:chOff x="-45674075" y="3586425"/>
            <a:chExt cx="300900" cy="265450"/>
          </a:xfrm>
        </p:grpSpPr>
        <p:sp>
          <p:nvSpPr>
            <p:cNvPr id="8655" name="Google Shape;8655;p78"/>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8"/>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78"/>
          <p:cNvGrpSpPr/>
          <p:nvPr/>
        </p:nvGrpSpPr>
        <p:grpSpPr>
          <a:xfrm>
            <a:off x="3072283" y="3625041"/>
            <a:ext cx="354341" cy="356205"/>
            <a:chOff x="-45673275" y="3937700"/>
            <a:chExt cx="299325" cy="300900"/>
          </a:xfrm>
        </p:grpSpPr>
        <p:sp>
          <p:nvSpPr>
            <p:cNvPr id="8658" name="Google Shape;8658;p78"/>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8"/>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8"/>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8"/>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8"/>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8"/>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78"/>
          <p:cNvGrpSpPr/>
          <p:nvPr/>
        </p:nvGrpSpPr>
        <p:grpSpPr>
          <a:xfrm>
            <a:off x="2186449" y="4117825"/>
            <a:ext cx="356205" cy="356205"/>
            <a:chOff x="-44512325" y="3176075"/>
            <a:chExt cx="300900" cy="300900"/>
          </a:xfrm>
        </p:grpSpPr>
        <p:sp>
          <p:nvSpPr>
            <p:cNvPr id="8665" name="Google Shape;8665;p78"/>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8"/>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8"/>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78"/>
          <p:cNvGrpSpPr/>
          <p:nvPr/>
        </p:nvGrpSpPr>
        <p:grpSpPr>
          <a:xfrm>
            <a:off x="2589789" y="1386849"/>
            <a:ext cx="354341" cy="354341"/>
            <a:chOff x="-49027775" y="3183175"/>
            <a:chExt cx="299325" cy="299325"/>
          </a:xfrm>
        </p:grpSpPr>
        <p:sp>
          <p:nvSpPr>
            <p:cNvPr id="8669" name="Google Shape;8669;p78"/>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8"/>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8"/>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8"/>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78"/>
          <p:cNvGrpSpPr/>
          <p:nvPr/>
        </p:nvGrpSpPr>
        <p:grpSpPr>
          <a:xfrm>
            <a:off x="2589330" y="1822251"/>
            <a:ext cx="355258" cy="357152"/>
            <a:chOff x="-49027775" y="3550975"/>
            <a:chExt cx="300100" cy="301700"/>
          </a:xfrm>
        </p:grpSpPr>
        <p:sp>
          <p:nvSpPr>
            <p:cNvPr id="8674" name="Google Shape;8674;p78"/>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8"/>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8"/>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8"/>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8"/>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8"/>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8"/>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8"/>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8"/>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8"/>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78"/>
          <p:cNvGrpSpPr/>
          <p:nvPr/>
        </p:nvGrpSpPr>
        <p:grpSpPr>
          <a:xfrm>
            <a:off x="2587406" y="2259310"/>
            <a:ext cx="359106" cy="355525"/>
            <a:chOff x="-49031025" y="3920175"/>
            <a:chExt cx="303350" cy="300325"/>
          </a:xfrm>
        </p:grpSpPr>
        <p:sp>
          <p:nvSpPr>
            <p:cNvPr id="8685" name="Google Shape;8685;p78"/>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78"/>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78"/>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8"/>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8"/>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8"/>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78"/>
          <p:cNvGrpSpPr/>
          <p:nvPr/>
        </p:nvGrpSpPr>
        <p:grpSpPr>
          <a:xfrm>
            <a:off x="1303511" y="2752344"/>
            <a:ext cx="356176" cy="354341"/>
            <a:chOff x="-47155575" y="3200500"/>
            <a:chExt cx="300875" cy="299325"/>
          </a:xfrm>
        </p:grpSpPr>
        <p:sp>
          <p:nvSpPr>
            <p:cNvPr id="8692" name="Google Shape;8692;p78"/>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8"/>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8"/>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78"/>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8"/>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8"/>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8" name="Google Shape;8698;p78"/>
          <p:cNvGrpSpPr/>
          <p:nvPr/>
        </p:nvGrpSpPr>
        <p:grpSpPr>
          <a:xfrm>
            <a:off x="1303970" y="3188692"/>
            <a:ext cx="355258" cy="355258"/>
            <a:chOff x="-47154800" y="3569100"/>
            <a:chExt cx="300100" cy="300100"/>
          </a:xfrm>
        </p:grpSpPr>
        <p:sp>
          <p:nvSpPr>
            <p:cNvPr id="8699" name="Google Shape;8699;p78"/>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8"/>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8"/>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8"/>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8"/>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8"/>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5" name="Google Shape;8705;p78"/>
          <p:cNvGrpSpPr/>
          <p:nvPr/>
        </p:nvGrpSpPr>
        <p:grpSpPr>
          <a:xfrm>
            <a:off x="1304443" y="3626905"/>
            <a:ext cx="354311" cy="353423"/>
            <a:chOff x="-47154000" y="3939275"/>
            <a:chExt cx="299300" cy="298550"/>
          </a:xfrm>
        </p:grpSpPr>
        <p:sp>
          <p:nvSpPr>
            <p:cNvPr id="8706" name="Google Shape;8706;p78"/>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8"/>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8"/>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8"/>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78"/>
          <p:cNvGrpSpPr/>
          <p:nvPr/>
        </p:nvGrpSpPr>
        <p:grpSpPr>
          <a:xfrm>
            <a:off x="3529733" y="2752344"/>
            <a:ext cx="312375" cy="354341"/>
            <a:chOff x="-45286550" y="3200500"/>
            <a:chExt cx="263875" cy="299325"/>
          </a:xfrm>
        </p:grpSpPr>
        <p:sp>
          <p:nvSpPr>
            <p:cNvPr id="8711" name="Google Shape;8711;p78"/>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8"/>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8"/>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4" name="Google Shape;8714;p78"/>
          <p:cNvGrpSpPr/>
          <p:nvPr/>
        </p:nvGrpSpPr>
        <p:grpSpPr>
          <a:xfrm>
            <a:off x="3529733" y="3189639"/>
            <a:ext cx="312375" cy="354311"/>
            <a:chOff x="-45286550" y="3569900"/>
            <a:chExt cx="263875" cy="299300"/>
          </a:xfrm>
        </p:grpSpPr>
        <p:sp>
          <p:nvSpPr>
            <p:cNvPr id="8715" name="Google Shape;8715;p78"/>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8"/>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8"/>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8"/>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8"/>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8"/>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78"/>
          <p:cNvGrpSpPr/>
          <p:nvPr/>
        </p:nvGrpSpPr>
        <p:grpSpPr>
          <a:xfrm>
            <a:off x="3540920" y="3625988"/>
            <a:ext cx="290001" cy="355258"/>
            <a:chOff x="-45277900" y="3938500"/>
            <a:chExt cx="244975" cy="300100"/>
          </a:xfrm>
        </p:grpSpPr>
        <p:sp>
          <p:nvSpPr>
            <p:cNvPr id="8722" name="Google Shape;8722;p78"/>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8"/>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8"/>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8"/>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6" name="Google Shape;8726;p78"/>
          <p:cNvGrpSpPr/>
          <p:nvPr/>
        </p:nvGrpSpPr>
        <p:grpSpPr>
          <a:xfrm>
            <a:off x="2626869" y="4095090"/>
            <a:ext cx="355258" cy="355258"/>
            <a:chOff x="-44502875" y="3576975"/>
            <a:chExt cx="300100" cy="300100"/>
          </a:xfrm>
        </p:grpSpPr>
        <p:sp>
          <p:nvSpPr>
            <p:cNvPr id="8727" name="Google Shape;8727;p78"/>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8"/>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8"/>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0" name="Google Shape;8730;p78"/>
          <p:cNvGrpSpPr/>
          <p:nvPr/>
        </p:nvGrpSpPr>
        <p:grpSpPr>
          <a:xfrm>
            <a:off x="4835456" y="1828361"/>
            <a:ext cx="356196" cy="354670"/>
            <a:chOff x="-13946200" y="3647075"/>
            <a:chExt cx="353650" cy="352100"/>
          </a:xfrm>
        </p:grpSpPr>
        <p:sp>
          <p:nvSpPr>
            <p:cNvPr id="8731" name="Google Shape;8731;p78"/>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8"/>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8"/>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8"/>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78"/>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8"/>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7" name="Google Shape;8737;p78"/>
          <p:cNvGrpSpPr/>
          <p:nvPr/>
        </p:nvGrpSpPr>
        <p:grpSpPr>
          <a:xfrm>
            <a:off x="6618849" y="1387844"/>
            <a:ext cx="357002" cy="354267"/>
            <a:chOff x="-12163025" y="3214275"/>
            <a:chExt cx="354450" cy="351700"/>
          </a:xfrm>
        </p:grpSpPr>
        <p:sp>
          <p:nvSpPr>
            <p:cNvPr id="8738" name="Google Shape;8738;p78"/>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8"/>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8"/>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1" name="Google Shape;8741;p78"/>
          <p:cNvGrpSpPr/>
          <p:nvPr/>
        </p:nvGrpSpPr>
        <p:grpSpPr>
          <a:xfrm>
            <a:off x="6619629" y="1827581"/>
            <a:ext cx="355441" cy="356232"/>
            <a:chOff x="-12160675" y="3647875"/>
            <a:chExt cx="352900" cy="353650"/>
          </a:xfrm>
        </p:grpSpPr>
        <p:sp>
          <p:nvSpPr>
            <p:cNvPr id="8742" name="Google Shape;8742;p78"/>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8"/>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8"/>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8"/>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8"/>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78"/>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8"/>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9" name="Google Shape;8749;p78"/>
          <p:cNvGrpSpPr/>
          <p:nvPr/>
        </p:nvGrpSpPr>
        <p:grpSpPr>
          <a:xfrm>
            <a:off x="6630345" y="2272036"/>
            <a:ext cx="354635" cy="356232"/>
            <a:chOff x="-12160675" y="4081850"/>
            <a:chExt cx="352100" cy="353650"/>
          </a:xfrm>
        </p:grpSpPr>
        <p:sp>
          <p:nvSpPr>
            <p:cNvPr id="8750" name="Google Shape;8750;p78"/>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8"/>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8"/>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8"/>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8"/>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8"/>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6" name="Google Shape;8756;p78"/>
          <p:cNvGrpSpPr/>
          <p:nvPr/>
        </p:nvGrpSpPr>
        <p:grpSpPr>
          <a:xfrm>
            <a:off x="4835311" y="2746480"/>
            <a:ext cx="355416" cy="355652"/>
            <a:chOff x="-10391650" y="3180600"/>
            <a:chExt cx="352875" cy="353075"/>
          </a:xfrm>
        </p:grpSpPr>
        <p:sp>
          <p:nvSpPr>
            <p:cNvPr id="8757" name="Google Shape;8757;p78"/>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8"/>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8"/>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8"/>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8"/>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8"/>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78"/>
          <p:cNvGrpSpPr/>
          <p:nvPr/>
        </p:nvGrpSpPr>
        <p:grpSpPr>
          <a:xfrm>
            <a:off x="4835310" y="3223278"/>
            <a:ext cx="354635" cy="353890"/>
            <a:chOff x="-10390875" y="3616350"/>
            <a:chExt cx="352100" cy="351325"/>
          </a:xfrm>
        </p:grpSpPr>
        <p:sp>
          <p:nvSpPr>
            <p:cNvPr id="8764" name="Google Shape;8764;p78"/>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8"/>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8"/>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78"/>
          <p:cNvGrpSpPr/>
          <p:nvPr/>
        </p:nvGrpSpPr>
        <p:grpSpPr>
          <a:xfrm>
            <a:off x="7502285" y="2747943"/>
            <a:ext cx="312585" cy="354670"/>
            <a:chOff x="-10370400" y="4049550"/>
            <a:chExt cx="310350" cy="352100"/>
          </a:xfrm>
        </p:grpSpPr>
        <p:sp>
          <p:nvSpPr>
            <p:cNvPr id="8768" name="Google Shape;8768;p78"/>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8"/>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8"/>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8"/>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8"/>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3" name="Google Shape;8773;p78"/>
          <p:cNvGrpSpPr/>
          <p:nvPr/>
        </p:nvGrpSpPr>
        <p:grpSpPr>
          <a:xfrm>
            <a:off x="6606541" y="2746884"/>
            <a:ext cx="379236" cy="354847"/>
            <a:chOff x="-8674650" y="3210975"/>
            <a:chExt cx="376525" cy="352275"/>
          </a:xfrm>
        </p:grpSpPr>
        <p:sp>
          <p:nvSpPr>
            <p:cNvPr id="8774" name="Google Shape;8774;p78"/>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8"/>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78"/>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8"/>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8"/>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8"/>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78"/>
          <p:cNvGrpSpPr/>
          <p:nvPr/>
        </p:nvGrpSpPr>
        <p:grpSpPr>
          <a:xfrm>
            <a:off x="5278038" y="1828361"/>
            <a:ext cx="356221" cy="354670"/>
            <a:chOff x="-13512225" y="3647075"/>
            <a:chExt cx="353675" cy="352100"/>
          </a:xfrm>
        </p:grpSpPr>
        <p:sp>
          <p:nvSpPr>
            <p:cNvPr id="8781" name="Google Shape;8781;p78"/>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8"/>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8"/>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8"/>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8"/>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78"/>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8"/>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8"/>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8"/>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8"/>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78"/>
          <p:cNvGrpSpPr/>
          <p:nvPr/>
        </p:nvGrpSpPr>
        <p:grpSpPr>
          <a:xfrm>
            <a:off x="5288351" y="2272427"/>
            <a:ext cx="356221" cy="355451"/>
            <a:chOff x="-13512225" y="4080275"/>
            <a:chExt cx="353675" cy="352875"/>
          </a:xfrm>
        </p:grpSpPr>
        <p:sp>
          <p:nvSpPr>
            <p:cNvPr id="8792" name="Google Shape;8792;p78"/>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8"/>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8"/>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8"/>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8"/>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8"/>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8"/>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8"/>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8"/>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8"/>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8"/>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78"/>
          <p:cNvGrpSpPr/>
          <p:nvPr/>
        </p:nvGrpSpPr>
        <p:grpSpPr>
          <a:xfrm>
            <a:off x="7061431" y="1419788"/>
            <a:ext cx="356196" cy="290379"/>
            <a:chOff x="-11728250" y="3245400"/>
            <a:chExt cx="353650" cy="288275"/>
          </a:xfrm>
        </p:grpSpPr>
        <p:sp>
          <p:nvSpPr>
            <p:cNvPr id="8804" name="Google Shape;8804;p78"/>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8"/>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78"/>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78"/>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8"/>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9" name="Google Shape;8809;p78"/>
          <p:cNvGrpSpPr/>
          <p:nvPr/>
        </p:nvGrpSpPr>
        <p:grpSpPr>
          <a:xfrm>
            <a:off x="7093939" y="2272427"/>
            <a:ext cx="311804" cy="355451"/>
            <a:chOff x="-11703850" y="4081850"/>
            <a:chExt cx="309575" cy="352875"/>
          </a:xfrm>
        </p:grpSpPr>
        <p:sp>
          <p:nvSpPr>
            <p:cNvPr id="8810" name="Google Shape;8810;p78"/>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8"/>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8"/>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8"/>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8"/>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8"/>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8"/>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8"/>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8" name="Google Shape;8818;p78"/>
          <p:cNvGrpSpPr/>
          <p:nvPr/>
        </p:nvGrpSpPr>
        <p:grpSpPr>
          <a:xfrm>
            <a:off x="5282595" y="2746580"/>
            <a:ext cx="357002" cy="355451"/>
            <a:chOff x="-9958475" y="3180025"/>
            <a:chExt cx="354450" cy="352875"/>
          </a:xfrm>
        </p:grpSpPr>
        <p:sp>
          <p:nvSpPr>
            <p:cNvPr id="8819" name="Google Shape;8819;p78"/>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78"/>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8"/>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2" name="Google Shape;8822;p78"/>
          <p:cNvGrpSpPr/>
          <p:nvPr/>
        </p:nvGrpSpPr>
        <p:grpSpPr>
          <a:xfrm>
            <a:off x="5291722" y="3222561"/>
            <a:ext cx="337966" cy="355325"/>
            <a:chOff x="-9949025" y="3615575"/>
            <a:chExt cx="335550" cy="352750"/>
          </a:xfrm>
        </p:grpSpPr>
        <p:sp>
          <p:nvSpPr>
            <p:cNvPr id="8823" name="Google Shape;8823;p78"/>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8"/>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78"/>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6" name="Google Shape;8826;p78"/>
          <p:cNvGrpSpPr/>
          <p:nvPr/>
        </p:nvGrpSpPr>
        <p:grpSpPr>
          <a:xfrm>
            <a:off x="7926568" y="2746067"/>
            <a:ext cx="360175" cy="358423"/>
            <a:chOff x="-9961625" y="4048175"/>
            <a:chExt cx="357600" cy="355825"/>
          </a:xfrm>
        </p:grpSpPr>
        <p:sp>
          <p:nvSpPr>
            <p:cNvPr id="8827" name="Google Shape;8827;p78"/>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8"/>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8"/>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78"/>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78"/>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78"/>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3" name="Google Shape;8833;p78"/>
          <p:cNvGrpSpPr/>
          <p:nvPr/>
        </p:nvGrpSpPr>
        <p:grpSpPr>
          <a:xfrm>
            <a:off x="6613289" y="3221579"/>
            <a:ext cx="364959" cy="357289"/>
            <a:chOff x="-8680950" y="3624225"/>
            <a:chExt cx="362350" cy="354700"/>
          </a:xfrm>
        </p:grpSpPr>
        <p:sp>
          <p:nvSpPr>
            <p:cNvPr id="8834" name="Google Shape;8834;p78"/>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78"/>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8"/>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8"/>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8"/>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8"/>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78"/>
          <p:cNvGrpSpPr/>
          <p:nvPr/>
        </p:nvGrpSpPr>
        <p:grpSpPr>
          <a:xfrm>
            <a:off x="5749533" y="1387239"/>
            <a:ext cx="313365" cy="355476"/>
            <a:chOff x="-13056975" y="3212300"/>
            <a:chExt cx="311125" cy="352900"/>
          </a:xfrm>
        </p:grpSpPr>
        <p:sp>
          <p:nvSpPr>
            <p:cNvPr id="8841" name="Google Shape;8841;p78"/>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8"/>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8"/>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8"/>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78"/>
          <p:cNvGrpSpPr/>
          <p:nvPr/>
        </p:nvGrpSpPr>
        <p:grpSpPr>
          <a:xfrm>
            <a:off x="5726921" y="1828034"/>
            <a:ext cx="358588" cy="355325"/>
            <a:chOff x="-13077450" y="3647075"/>
            <a:chExt cx="356025" cy="352750"/>
          </a:xfrm>
        </p:grpSpPr>
        <p:sp>
          <p:nvSpPr>
            <p:cNvPr id="8846" name="Google Shape;8846;p78"/>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8"/>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8"/>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78"/>
          <p:cNvGrpSpPr/>
          <p:nvPr/>
        </p:nvGrpSpPr>
        <p:grpSpPr>
          <a:xfrm>
            <a:off x="5738027" y="2271633"/>
            <a:ext cx="357002" cy="357037"/>
            <a:chOff x="-13079025" y="4079475"/>
            <a:chExt cx="354450" cy="354450"/>
          </a:xfrm>
        </p:grpSpPr>
        <p:sp>
          <p:nvSpPr>
            <p:cNvPr id="8850" name="Google Shape;8850;p78"/>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8"/>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8"/>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8"/>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4" name="Google Shape;8854;p78"/>
          <p:cNvGrpSpPr/>
          <p:nvPr/>
        </p:nvGrpSpPr>
        <p:grpSpPr>
          <a:xfrm>
            <a:off x="7511094" y="1387642"/>
            <a:ext cx="356221" cy="354670"/>
            <a:chOff x="-11292700" y="3213875"/>
            <a:chExt cx="353675" cy="352100"/>
          </a:xfrm>
        </p:grpSpPr>
        <p:sp>
          <p:nvSpPr>
            <p:cNvPr id="8855" name="Google Shape;8855;p78"/>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8"/>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8"/>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78"/>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78"/>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8"/>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8"/>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2" name="Google Shape;8862;p78"/>
          <p:cNvGrpSpPr/>
          <p:nvPr/>
        </p:nvGrpSpPr>
        <p:grpSpPr>
          <a:xfrm>
            <a:off x="7505152" y="1827581"/>
            <a:ext cx="368106" cy="356232"/>
            <a:chOff x="-11299000" y="3647875"/>
            <a:chExt cx="365475" cy="353650"/>
          </a:xfrm>
        </p:grpSpPr>
        <p:sp>
          <p:nvSpPr>
            <p:cNvPr id="8863" name="Google Shape;8863;p78"/>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8"/>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8"/>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8"/>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8"/>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8"/>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9" name="Google Shape;8869;p78"/>
          <p:cNvGrpSpPr/>
          <p:nvPr/>
        </p:nvGrpSpPr>
        <p:grpSpPr>
          <a:xfrm>
            <a:off x="7520614" y="2283532"/>
            <a:ext cx="357808" cy="333240"/>
            <a:chOff x="-11295075" y="4092875"/>
            <a:chExt cx="355250" cy="330825"/>
          </a:xfrm>
        </p:grpSpPr>
        <p:sp>
          <p:nvSpPr>
            <p:cNvPr id="8870" name="Google Shape;8870;p78"/>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78"/>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8"/>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8"/>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8"/>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8"/>
          <p:cNvGrpSpPr/>
          <p:nvPr/>
        </p:nvGrpSpPr>
        <p:grpSpPr>
          <a:xfrm>
            <a:off x="5746214" y="2746580"/>
            <a:ext cx="312585" cy="355451"/>
            <a:chOff x="-9500075" y="3180800"/>
            <a:chExt cx="310350" cy="352875"/>
          </a:xfrm>
        </p:grpSpPr>
        <p:sp>
          <p:nvSpPr>
            <p:cNvPr id="8876" name="Google Shape;8876;p78"/>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8"/>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8"/>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8"/>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8"/>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8"/>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8"/>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78"/>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78"/>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5" name="Google Shape;8885;p78"/>
          <p:cNvGrpSpPr/>
          <p:nvPr/>
        </p:nvGrpSpPr>
        <p:grpSpPr>
          <a:xfrm>
            <a:off x="5724005" y="3222095"/>
            <a:ext cx="356221" cy="356257"/>
            <a:chOff x="-9523700" y="3614000"/>
            <a:chExt cx="353675" cy="353675"/>
          </a:xfrm>
        </p:grpSpPr>
        <p:sp>
          <p:nvSpPr>
            <p:cNvPr id="8886" name="Google Shape;8886;p78"/>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8"/>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78"/>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8"/>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8"/>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8"/>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78"/>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8"/>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8"/>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5" name="Google Shape;8895;p78"/>
          <p:cNvGrpSpPr/>
          <p:nvPr/>
        </p:nvGrpSpPr>
        <p:grpSpPr>
          <a:xfrm>
            <a:off x="7508956" y="3244737"/>
            <a:ext cx="356221" cy="354670"/>
            <a:chOff x="-9523700" y="4049550"/>
            <a:chExt cx="353675" cy="352100"/>
          </a:xfrm>
        </p:grpSpPr>
        <p:sp>
          <p:nvSpPr>
            <p:cNvPr id="8896" name="Google Shape;8896;p78"/>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78"/>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8"/>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8"/>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8"/>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78"/>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8"/>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3" name="Google Shape;8903;p78"/>
          <p:cNvGrpSpPr/>
          <p:nvPr/>
        </p:nvGrpSpPr>
        <p:grpSpPr>
          <a:xfrm>
            <a:off x="7065071" y="3244710"/>
            <a:ext cx="357002" cy="311029"/>
            <a:chOff x="-8209150" y="3659675"/>
            <a:chExt cx="354450" cy="308775"/>
          </a:xfrm>
        </p:grpSpPr>
        <p:sp>
          <p:nvSpPr>
            <p:cNvPr id="8904" name="Google Shape;8904;p78"/>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78"/>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8"/>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8"/>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8"/>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8"/>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0" name="Google Shape;8910;p78"/>
          <p:cNvGrpSpPr/>
          <p:nvPr/>
        </p:nvGrpSpPr>
        <p:grpSpPr>
          <a:xfrm>
            <a:off x="6178632" y="2273623"/>
            <a:ext cx="356221" cy="353059"/>
            <a:chOff x="-12643475" y="4081850"/>
            <a:chExt cx="353675" cy="350500"/>
          </a:xfrm>
        </p:grpSpPr>
        <p:sp>
          <p:nvSpPr>
            <p:cNvPr id="8911" name="Google Shape;8911;p78"/>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8"/>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78"/>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8"/>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5" name="Google Shape;8915;p78"/>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16" name="Google Shape;8916;p78"/>
          <p:cNvGrpSpPr/>
          <p:nvPr/>
        </p:nvGrpSpPr>
        <p:grpSpPr>
          <a:xfrm>
            <a:off x="7961232" y="2283532"/>
            <a:ext cx="356221" cy="333240"/>
            <a:chOff x="-10858725" y="4092875"/>
            <a:chExt cx="353675" cy="330825"/>
          </a:xfrm>
        </p:grpSpPr>
        <p:sp>
          <p:nvSpPr>
            <p:cNvPr id="8917" name="Google Shape;8917;p78"/>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8"/>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8"/>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8"/>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78"/>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78"/>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3" name="Google Shape;8923;p78"/>
          <p:cNvGrpSpPr/>
          <p:nvPr/>
        </p:nvGrpSpPr>
        <p:grpSpPr>
          <a:xfrm>
            <a:off x="6219755" y="3222498"/>
            <a:ext cx="252278" cy="355451"/>
            <a:chOff x="-9039300" y="3614000"/>
            <a:chExt cx="250475" cy="352875"/>
          </a:xfrm>
        </p:grpSpPr>
        <p:sp>
          <p:nvSpPr>
            <p:cNvPr id="8924" name="Google Shape;8924;p78"/>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8"/>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78"/>
          <p:cNvGrpSpPr/>
          <p:nvPr/>
        </p:nvGrpSpPr>
        <p:grpSpPr>
          <a:xfrm>
            <a:off x="7951721" y="3244737"/>
            <a:ext cx="354635" cy="354670"/>
            <a:chOff x="-9088150" y="4049550"/>
            <a:chExt cx="352100" cy="352100"/>
          </a:xfrm>
        </p:grpSpPr>
        <p:sp>
          <p:nvSpPr>
            <p:cNvPr id="8927" name="Google Shape;8927;p78"/>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8"/>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8"/>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8"/>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8"/>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8"/>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3" name="Google Shape;8933;p78"/>
          <p:cNvGrpSpPr/>
          <p:nvPr/>
        </p:nvGrpSpPr>
        <p:grpSpPr>
          <a:xfrm>
            <a:off x="7086085" y="2746970"/>
            <a:ext cx="315757" cy="354670"/>
            <a:chOff x="-8191825" y="3174500"/>
            <a:chExt cx="313500" cy="352100"/>
          </a:xfrm>
        </p:grpSpPr>
        <p:sp>
          <p:nvSpPr>
            <p:cNvPr id="8934" name="Google Shape;8934;p78"/>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8"/>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8"/>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7" name="Google Shape;8937;p78"/>
          <p:cNvGrpSpPr/>
          <p:nvPr/>
        </p:nvGrpSpPr>
        <p:grpSpPr>
          <a:xfrm>
            <a:off x="4835443" y="1387491"/>
            <a:ext cx="356221" cy="354973"/>
            <a:chOff x="-13947000" y="3212800"/>
            <a:chExt cx="353675" cy="352400"/>
          </a:xfrm>
        </p:grpSpPr>
        <p:sp>
          <p:nvSpPr>
            <p:cNvPr id="8938" name="Google Shape;8938;p78"/>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78"/>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0" name="Google Shape;8940;p78"/>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1" name="Google Shape;8941;p78"/>
          <p:cNvGrpSpPr/>
          <p:nvPr/>
        </p:nvGrpSpPr>
        <p:grpSpPr>
          <a:xfrm>
            <a:off x="5278038" y="1386849"/>
            <a:ext cx="356221" cy="356257"/>
            <a:chOff x="-13512225" y="3211525"/>
            <a:chExt cx="353675" cy="353675"/>
          </a:xfrm>
        </p:grpSpPr>
        <p:sp>
          <p:nvSpPr>
            <p:cNvPr id="8942" name="Google Shape;8942;p78"/>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78"/>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78"/>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8"/>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8"/>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7" name="Google Shape;8947;p78"/>
          <p:cNvGrpSpPr/>
          <p:nvPr/>
        </p:nvGrpSpPr>
        <p:grpSpPr>
          <a:xfrm>
            <a:off x="6168320" y="1387239"/>
            <a:ext cx="356221" cy="355476"/>
            <a:chOff x="-12643475" y="3212300"/>
            <a:chExt cx="353675" cy="352900"/>
          </a:xfrm>
        </p:grpSpPr>
        <p:sp>
          <p:nvSpPr>
            <p:cNvPr id="8948" name="Google Shape;8948;p78"/>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8"/>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8"/>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78"/>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8"/>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8"/>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8"/>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78"/>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78"/>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78"/>
          <p:cNvGrpSpPr/>
          <p:nvPr/>
        </p:nvGrpSpPr>
        <p:grpSpPr>
          <a:xfrm>
            <a:off x="6168320" y="1839013"/>
            <a:ext cx="356221" cy="333366"/>
            <a:chOff x="-12643475" y="3657325"/>
            <a:chExt cx="353675" cy="330950"/>
          </a:xfrm>
        </p:grpSpPr>
        <p:sp>
          <p:nvSpPr>
            <p:cNvPr id="8958" name="Google Shape;8958;p78"/>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8"/>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8"/>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8"/>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8"/>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78"/>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4" name="Google Shape;8964;p78"/>
          <p:cNvGrpSpPr/>
          <p:nvPr/>
        </p:nvGrpSpPr>
        <p:grpSpPr>
          <a:xfrm>
            <a:off x="7951322" y="1387642"/>
            <a:ext cx="355416" cy="354670"/>
            <a:chOff x="-10857925" y="3213875"/>
            <a:chExt cx="352875" cy="352100"/>
          </a:xfrm>
        </p:grpSpPr>
        <p:sp>
          <p:nvSpPr>
            <p:cNvPr id="8965" name="Google Shape;8965;p78"/>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8"/>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8"/>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8"/>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8"/>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8"/>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8"/>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8"/>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8"/>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8"/>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5" name="Google Shape;8975;p78"/>
          <p:cNvGrpSpPr/>
          <p:nvPr/>
        </p:nvGrpSpPr>
        <p:grpSpPr>
          <a:xfrm>
            <a:off x="6168237" y="2747071"/>
            <a:ext cx="356096" cy="354469"/>
            <a:chOff x="-9089725" y="3180200"/>
            <a:chExt cx="353550" cy="351900"/>
          </a:xfrm>
        </p:grpSpPr>
        <p:sp>
          <p:nvSpPr>
            <p:cNvPr id="8976" name="Google Shape;8976;p78"/>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8"/>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8" name="Google Shape;8978;p78"/>
          <p:cNvGrpSpPr/>
          <p:nvPr/>
        </p:nvGrpSpPr>
        <p:grpSpPr>
          <a:xfrm>
            <a:off x="7060235" y="1826875"/>
            <a:ext cx="358588" cy="357642"/>
            <a:chOff x="7083760" y="1971660"/>
            <a:chExt cx="358588" cy="357642"/>
          </a:xfrm>
        </p:grpSpPr>
        <p:sp>
          <p:nvSpPr>
            <p:cNvPr id="8979" name="Google Shape;8979;p78"/>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78"/>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8"/>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8"/>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8"/>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8"/>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8"/>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8"/>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8"/>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8"/>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8"/>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8"/>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91" name="Google Shape;8991;p78"/>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92" name="Google Shape;8992;p78"/>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96" name="Shape 8996"/>
        <p:cNvGrpSpPr/>
        <p:nvPr/>
      </p:nvGrpSpPr>
      <p:grpSpPr>
        <a:xfrm>
          <a:off x="0" y="0"/>
          <a:ext cx="0" cy="0"/>
          <a:chOff x="0" y="0"/>
          <a:chExt cx="0" cy="0"/>
        </a:xfrm>
      </p:grpSpPr>
      <p:sp>
        <p:nvSpPr>
          <p:cNvPr id="8997" name="Google Shape;8997;p79"/>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98" name="Google Shape;8998;p79"/>
          <p:cNvGrpSpPr/>
          <p:nvPr/>
        </p:nvGrpSpPr>
        <p:grpSpPr>
          <a:xfrm>
            <a:off x="719610" y="2243507"/>
            <a:ext cx="452798" cy="449473"/>
            <a:chOff x="-21322300" y="3693325"/>
            <a:chExt cx="306400" cy="304150"/>
          </a:xfrm>
        </p:grpSpPr>
        <p:sp>
          <p:nvSpPr>
            <p:cNvPr id="8999" name="Google Shape;8999;p79"/>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9"/>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9"/>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79"/>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3" name="Google Shape;9003;p79"/>
          <p:cNvGrpSpPr/>
          <p:nvPr/>
        </p:nvGrpSpPr>
        <p:grpSpPr>
          <a:xfrm>
            <a:off x="719019" y="2810244"/>
            <a:ext cx="453980" cy="422540"/>
            <a:chOff x="-21322300" y="4077125"/>
            <a:chExt cx="307200" cy="285925"/>
          </a:xfrm>
        </p:grpSpPr>
        <p:sp>
          <p:nvSpPr>
            <p:cNvPr id="9004" name="Google Shape;9004;p79"/>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9"/>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9"/>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79"/>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9"/>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9"/>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9"/>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9"/>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79"/>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9"/>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9"/>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9"/>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79"/>
          <p:cNvGrpSpPr/>
          <p:nvPr/>
        </p:nvGrpSpPr>
        <p:grpSpPr>
          <a:xfrm>
            <a:off x="3496195" y="1689128"/>
            <a:ext cx="451653" cy="450212"/>
            <a:chOff x="-19394200" y="3333800"/>
            <a:chExt cx="305625" cy="304650"/>
          </a:xfrm>
        </p:grpSpPr>
        <p:sp>
          <p:nvSpPr>
            <p:cNvPr id="9017" name="Google Shape;9017;p79"/>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9"/>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9"/>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9"/>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9"/>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9"/>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9"/>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9"/>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9"/>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6" name="Google Shape;9026;p79"/>
          <p:cNvGrpSpPr/>
          <p:nvPr/>
        </p:nvGrpSpPr>
        <p:grpSpPr>
          <a:xfrm>
            <a:off x="3495032" y="2243580"/>
            <a:ext cx="453980" cy="449325"/>
            <a:chOff x="-19396575" y="3708500"/>
            <a:chExt cx="307200" cy="304050"/>
          </a:xfrm>
        </p:grpSpPr>
        <p:sp>
          <p:nvSpPr>
            <p:cNvPr id="9027" name="Google Shape;9027;p79"/>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9"/>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9"/>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0" name="Google Shape;9030;p79"/>
          <p:cNvGrpSpPr/>
          <p:nvPr/>
        </p:nvGrpSpPr>
        <p:grpSpPr>
          <a:xfrm>
            <a:off x="3489212" y="2796461"/>
            <a:ext cx="465618" cy="450101"/>
            <a:chOff x="-19394200" y="4084200"/>
            <a:chExt cx="315075" cy="304575"/>
          </a:xfrm>
        </p:grpSpPr>
        <p:sp>
          <p:nvSpPr>
            <p:cNvPr id="9031" name="Google Shape;9031;p79"/>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79"/>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9"/>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9"/>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9"/>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9"/>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79"/>
          <p:cNvGrpSpPr/>
          <p:nvPr/>
        </p:nvGrpSpPr>
        <p:grpSpPr>
          <a:xfrm>
            <a:off x="6294923" y="1689001"/>
            <a:ext cx="400447" cy="450470"/>
            <a:chOff x="-17526750" y="3309200"/>
            <a:chExt cx="270975" cy="304825"/>
          </a:xfrm>
        </p:grpSpPr>
        <p:sp>
          <p:nvSpPr>
            <p:cNvPr id="9038" name="Google Shape;9038;p79"/>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9"/>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9"/>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9"/>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9"/>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3" name="Google Shape;9043;p79"/>
          <p:cNvGrpSpPr/>
          <p:nvPr/>
        </p:nvGrpSpPr>
        <p:grpSpPr>
          <a:xfrm>
            <a:off x="6271075" y="2244173"/>
            <a:ext cx="448143" cy="448143"/>
            <a:chOff x="-17542500" y="3684100"/>
            <a:chExt cx="303250" cy="303250"/>
          </a:xfrm>
        </p:grpSpPr>
        <p:sp>
          <p:nvSpPr>
            <p:cNvPr id="9044" name="Google Shape;9044;p79"/>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79"/>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9"/>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9"/>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9"/>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9"/>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9"/>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79"/>
          <p:cNvGrpSpPr/>
          <p:nvPr/>
        </p:nvGrpSpPr>
        <p:grpSpPr>
          <a:xfrm>
            <a:off x="6270484" y="2810817"/>
            <a:ext cx="449325" cy="421395"/>
            <a:chOff x="-17542500" y="4068450"/>
            <a:chExt cx="304050" cy="285150"/>
          </a:xfrm>
        </p:grpSpPr>
        <p:sp>
          <p:nvSpPr>
            <p:cNvPr id="9052" name="Google Shape;9052;p79"/>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9"/>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9"/>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9"/>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79"/>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9"/>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8" name="Google Shape;9058;p79"/>
          <p:cNvGrpSpPr/>
          <p:nvPr/>
        </p:nvGrpSpPr>
        <p:grpSpPr>
          <a:xfrm>
            <a:off x="3500906" y="3342211"/>
            <a:ext cx="343404" cy="449325"/>
            <a:chOff x="-15652200" y="3335975"/>
            <a:chExt cx="232375" cy="304050"/>
          </a:xfrm>
        </p:grpSpPr>
        <p:sp>
          <p:nvSpPr>
            <p:cNvPr id="9059" name="Google Shape;9059;p79"/>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9"/>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79"/>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9"/>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9"/>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9"/>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9"/>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79"/>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9"/>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8" name="Google Shape;9068;p79"/>
          <p:cNvGrpSpPr/>
          <p:nvPr/>
        </p:nvGrpSpPr>
        <p:grpSpPr>
          <a:xfrm>
            <a:off x="1274819" y="2243729"/>
            <a:ext cx="449325" cy="449030"/>
            <a:chOff x="-20945825" y="3692175"/>
            <a:chExt cx="304050" cy="303850"/>
          </a:xfrm>
        </p:grpSpPr>
        <p:sp>
          <p:nvSpPr>
            <p:cNvPr id="9069" name="Google Shape;9069;p79"/>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79"/>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79"/>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9"/>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3" name="Google Shape;9073;p79"/>
          <p:cNvGrpSpPr/>
          <p:nvPr/>
        </p:nvGrpSpPr>
        <p:grpSpPr>
          <a:xfrm>
            <a:off x="4081644" y="1689848"/>
            <a:ext cx="372516" cy="448771"/>
            <a:chOff x="-18994100" y="3334775"/>
            <a:chExt cx="252075" cy="303675"/>
          </a:xfrm>
        </p:grpSpPr>
        <p:sp>
          <p:nvSpPr>
            <p:cNvPr id="9074" name="Google Shape;9074;p79"/>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9"/>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9"/>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9"/>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8" name="Google Shape;9078;p79"/>
          <p:cNvGrpSpPr/>
          <p:nvPr/>
        </p:nvGrpSpPr>
        <p:grpSpPr>
          <a:xfrm>
            <a:off x="4096200" y="2244743"/>
            <a:ext cx="343404" cy="446998"/>
            <a:chOff x="-18983850" y="3710075"/>
            <a:chExt cx="232375" cy="302475"/>
          </a:xfrm>
        </p:grpSpPr>
        <p:sp>
          <p:nvSpPr>
            <p:cNvPr id="9079" name="Google Shape;9079;p79"/>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9"/>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9"/>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9"/>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79"/>
          <p:cNvGrpSpPr/>
          <p:nvPr/>
        </p:nvGrpSpPr>
        <p:grpSpPr>
          <a:xfrm>
            <a:off x="1274247" y="1689573"/>
            <a:ext cx="450470" cy="449325"/>
            <a:chOff x="-20946600" y="3317850"/>
            <a:chExt cx="304825" cy="304050"/>
          </a:xfrm>
        </p:grpSpPr>
        <p:sp>
          <p:nvSpPr>
            <p:cNvPr id="9084" name="Google Shape;9084;p79"/>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79"/>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79"/>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7" name="Google Shape;9087;p79"/>
          <p:cNvGrpSpPr/>
          <p:nvPr/>
        </p:nvGrpSpPr>
        <p:grpSpPr>
          <a:xfrm>
            <a:off x="1300422" y="2797442"/>
            <a:ext cx="398119" cy="448143"/>
            <a:chOff x="-20930075" y="4066100"/>
            <a:chExt cx="269400" cy="303250"/>
          </a:xfrm>
        </p:grpSpPr>
        <p:sp>
          <p:nvSpPr>
            <p:cNvPr id="9088" name="Google Shape;9088;p79"/>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9"/>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79"/>
          <p:cNvGrpSpPr/>
          <p:nvPr/>
        </p:nvGrpSpPr>
        <p:grpSpPr>
          <a:xfrm>
            <a:off x="4042667" y="2797422"/>
            <a:ext cx="450470" cy="448180"/>
            <a:chOff x="-19020075" y="4084200"/>
            <a:chExt cx="304825" cy="303275"/>
          </a:xfrm>
        </p:grpSpPr>
        <p:sp>
          <p:nvSpPr>
            <p:cNvPr id="9091" name="Google Shape;9091;p79"/>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9"/>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9"/>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9"/>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9"/>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79"/>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9"/>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9"/>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9"/>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0" name="Google Shape;9100;p79"/>
          <p:cNvGrpSpPr/>
          <p:nvPr/>
        </p:nvGrpSpPr>
        <p:grpSpPr>
          <a:xfrm>
            <a:off x="6859931" y="1689001"/>
            <a:ext cx="396937" cy="450470"/>
            <a:chOff x="-17149475" y="3309200"/>
            <a:chExt cx="268600" cy="304825"/>
          </a:xfrm>
        </p:grpSpPr>
        <p:sp>
          <p:nvSpPr>
            <p:cNvPr id="9101" name="Google Shape;9101;p79"/>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79"/>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3" name="Google Shape;9103;p79"/>
          <p:cNvGrpSpPr/>
          <p:nvPr/>
        </p:nvGrpSpPr>
        <p:grpSpPr>
          <a:xfrm>
            <a:off x="6833737" y="2258120"/>
            <a:ext cx="449325" cy="420249"/>
            <a:chOff x="-17168375" y="3692750"/>
            <a:chExt cx="304050" cy="284375"/>
          </a:xfrm>
        </p:grpSpPr>
        <p:sp>
          <p:nvSpPr>
            <p:cNvPr id="9104" name="Google Shape;9104;p79"/>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79"/>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79"/>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9"/>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8" name="Google Shape;9108;p79"/>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9"/>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9"/>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79"/>
          <p:cNvGrpSpPr/>
          <p:nvPr/>
        </p:nvGrpSpPr>
        <p:grpSpPr>
          <a:xfrm>
            <a:off x="6830246" y="2796852"/>
            <a:ext cx="456308" cy="449325"/>
            <a:chOff x="-17170750" y="4058800"/>
            <a:chExt cx="308775" cy="304050"/>
          </a:xfrm>
        </p:grpSpPr>
        <p:sp>
          <p:nvSpPr>
            <p:cNvPr id="9112" name="Google Shape;9112;p79"/>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9"/>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9"/>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9"/>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79"/>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79"/>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9"/>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9"/>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9"/>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9"/>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9"/>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9"/>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79"/>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79"/>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9"/>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9"/>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79"/>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9" name="Google Shape;9129;p79"/>
          <p:cNvGrpSpPr/>
          <p:nvPr/>
        </p:nvGrpSpPr>
        <p:grpSpPr>
          <a:xfrm>
            <a:off x="5692143" y="3343358"/>
            <a:ext cx="450470" cy="446998"/>
            <a:chOff x="-15688425" y="3707725"/>
            <a:chExt cx="304825" cy="302475"/>
          </a:xfrm>
        </p:grpSpPr>
        <p:sp>
          <p:nvSpPr>
            <p:cNvPr id="9130" name="Google Shape;9130;p79"/>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9"/>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9"/>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79"/>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9"/>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79"/>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6" name="Google Shape;9136;p79"/>
          <p:cNvGrpSpPr/>
          <p:nvPr/>
        </p:nvGrpSpPr>
        <p:grpSpPr>
          <a:xfrm>
            <a:off x="1836300" y="1690441"/>
            <a:ext cx="451653" cy="447589"/>
            <a:chOff x="-20572500" y="3319025"/>
            <a:chExt cx="305625" cy="302875"/>
          </a:xfrm>
        </p:grpSpPr>
        <p:sp>
          <p:nvSpPr>
            <p:cNvPr id="9137" name="Google Shape;9137;p79"/>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9"/>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9" name="Google Shape;9139;p79"/>
          <p:cNvGrpSpPr/>
          <p:nvPr/>
        </p:nvGrpSpPr>
        <p:grpSpPr>
          <a:xfrm>
            <a:off x="1837463" y="2305410"/>
            <a:ext cx="449325" cy="325670"/>
            <a:chOff x="-20571700" y="3722875"/>
            <a:chExt cx="304050" cy="220375"/>
          </a:xfrm>
        </p:grpSpPr>
        <p:sp>
          <p:nvSpPr>
            <p:cNvPr id="9140" name="Google Shape;9140;p79"/>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79"/>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79"/>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79"/>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79"/>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79"/>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79"/>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7" name="Google Shape;9147;p79"/>
          <p:cNvGrpSpPr/>
          <p:nvPr/>
        </p:nvGrpSpPr>
        <p:grpSpPr>
          <a:xfrm>
            <a:off x="1836891" y="2796278"/>
            <a:ext cx="450470" cy="450470"/>
            <a:chOff x="-20571700" y="4066875"/>
            <a:chExt cx="304825" cy="304825"/>
          </a:xfrm>
        </p:grpSpPr>
        <p:sp>
          <p:nvSpPr>
            <p:cNvPr id="9148" name="Google Shape;9148;p79"/>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79"/>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79"/>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79"/>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79"/>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79"/>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79"/>
          <p:cNvGrpSpPr/>
          <p:nvPr/>
        </p:nvGrpSpPr>
        <p:grpSpPr>
          <a:xfrm>
            <a:off x="4603593" y="1688259"/>
            <a:ext cx="453980" cy="451948"/>
            <a:chOff x="-18645175" y="3334200"/>
            <a:chExt cx="307200" cy="305825"/>
          </a:xfrm>
        </p:grpSpPr>
        <p:sp>
          <p:nvSpPr>
            <p:cNvPr id="9155" name="Google Shape;9155;p79"/>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79"/>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79"/>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79"/>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79"/>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0" name="Google Shape;9160;p79"/>
          <p:cNvGrpSpPr/>
          <p:nvPr/>
        </p:nvGrpSpPr>
        <p:grpSpPr>
          <a:xfrm>
            <a:off x="4604184" y="2242989"/>
            <a:ext cx="452798" cy="450507"/>
            <a:chOff x="-18645175" y="3708500"/>
            <a:chExt cx="306400" cy="304850"/>
          </a:xfrm>
        </p:grpSpPr>
        <p:sp>
          <p:nvSpPr>
            <p:cNvPr id="9161" name="Google Shape;9161;p79"/>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2" name="Google Shape;9162;p79"/>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79"/>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79"/>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79"/>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79"/>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79"/>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8" name="Google Shape;9168;p79"/>
          <p:cNvGrpSpPr/>
          <p:nvPr/>
        </p:nvGrpSpPr>
        <p:grpSpPr>
          <a:xfrm>
            <a:off x="4601857" y="2795630"/>
            <a:ext cx="457453" cy="451763"/>
            <a:chOff x="-18647525" y="4082625"/>
            <a:chExt cx="309550" cy="305700"/>
          </a:xfrm>
        </p:grpSpPr>
        <p:sp>
          <p:nvSpPr>
            <p:cNvPr id="9169" name="Google Shape;9169;p79"/>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0" name="Google Shape;9170;p79"/>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1" name="Google Shape;9171;p79"/>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79"/>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3" name="Google Shape;9173;p79"/>
          <p:cNvGrpSpPr/>
          <p:nvPr/>
        </p:nvGrpSpPr>
        <p:grpSpPr>
          <a:xfrm>
            <a:off x="7412241" y="1689592"/>
            <a:ext cx="395755" cy="449288"/>
            <a:chOff x="-16775350" y="3309200"/>
            <a:chExt cx="267800" cy="304025"/>
          </a:xfrm>
        </p:grpSpPr>
        <p:sp>
          <p:nvSpPr>
            <p:cNvPr id="9174" name="Google Shape;9174;p79"/>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79"/>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6" name="Google Shape;9176;p79"/>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7" name="Google Shape;9177;p79"/>
          <p:cNvGrpSpPr/>
          <p:nvPr/>
        </p:nvGrpSpPr>
        <p:grpSpPr>
          <a:xfrm>
            <a:off x="7412241" y="2241827"/>
            <a:ext cx="395755" cy="452835"/>
            <a:chOff x="-16775350" y="3683300"/>
            <a:chExt cx="267800" cy="306425"/>
          </a:xfrm>
        </p:grpSpPr>
        <p:sp>
          <p:nvSpPr>
            <p:cNvPr id="9178" name="Google Shape;9178;p79"/>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79"/>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79"/>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1" name="Google Shape;9181;p79"/>
          <p:cNvGrpSpPr/>
          <p:nvPr/>
        </p:nvGrpSpPr>
        <p:grpSpPr>
          <a:xfrm>
            <a:off x="7384292" y="2796870"/>
            <a:ext cx="451653" cy="449288"/>
            <a:chOff x="-16794250" y="4058225"/>
            <a:chExt cx="305625" cy="304025"/>
          </a:xfrm>
        </p:grpSpPr>
        <p:sp>
          <p:nvSpPr>
            <p:cNvPr id="9182" name="Google Shape;9182;p79"/>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79"/>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79"/>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79"/>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79"/>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79"/>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79"/>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79"/>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79"/>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1" name="Google Shape;9191;p79"/>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2" name="Google Shape;9192;p79"/>
          <p:cNvGrpSpPr/>
          <p:nvPr/>
        </p:nvGrpSpPr>
        <p:grpSpPr>
          <a:xfrm>
            <a:off x="2385709" y="1689573"/>
            <a:ext cx="457453" cy="449325"/>
            <a:chOff x="-20199150" y="3317850"/>
            <a:chExt cx="309550" cy="304050"/>
          </a:xfrm>
        </p:grpSpPr>
        <p:sp>
          <p:nvSpPr>
            <p:cNvPr id="9193" name="Google Shape;9193;p79"/>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79"/>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79"/>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79"/>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79"/>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79"/>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79"/>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0" name="Google Shape;9200;p79"/>
          <p:cNvGrpSpPr/>
          <p:nvPr/>
        </p:nvGrpSpPr>
        <p:grpSpPr>
          <a:xfrm>
            <a:off x="2388036" y="2242861"/>
            <a:ext cx="452798" cy="450766"/>
            <a:chOff x="-20199150" y="3693150"/>
            <a:chExt cx="306400" cy="305025"/>
          </a:xfrm>
        </p:grpSpPr>
        <p:sp>
          <p:nvSpPr>
            <p:cNvPr id="9201" name="Google Shape;9201;p79"/>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79"/>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79"/>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79"/>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79"/>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79"/>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7" name="Google Shape;9207;p79"/>
          <p:cNvGrpSpPr/>
          <p:nvPr/>
        </p:nvGrpSpPr>
        <p:grpSpPr>
          <a:xfrm>
            <a:off x="2388609" y="2795687"/>
            <a:ext cx="451653" cy="451653"/>
            <a:chOff x="-20197575" y="4066875"/>
            <a:chExt cx="305625" cy="305625"/>
          </a:xfrm>
        </p:grpSpPr>
        <p:sp>
          <p:nvSpPr>
            <p:cNvPr id="9208" name="Google Shape;9208;p79"/>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79"/>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79"/>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79"/>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79"/>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79"/>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79"/>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79"/>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6" name="Google Shape;9216;p79"/>
          <p:cNvGrpSpPr/>
          <p:nvPr/>
        </p:nvGrpSpPr>
        <p:grpSpPr>
          <a:xfrm>
            <a:off x="5170827" y="1687520"/>
            <a:ext cx="449325" cy="453426"/>
            <a:chOff x="-18271050" y="3333200"/>
            <a:chExt cx="304050" cy="306825"/>
          </a:xfrm>
        </p:grpSpPr>
        <p:sp>
          <p:nvSpPr>
            <p:cNvPr id="9217" name="Google Shape;9217;p79"/>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8" name="Google Shape;9218;p79"/>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79"/>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79"/>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1" name="Google Shape;9221;p79"/>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2" name="Google Shape;9222;p79"/>
          <p:cNvGrpSpPr/>
          <p:nvPr/>
        </p:nvGrpSpPr>
        <p:grpSpPr>
          <a:xfrm>
            <a:off x="5171399" y="2244171"/>
            <a:ext cx="448180" cy="448143"/>
            <a:chOff x="-18270275" y="3710875"/>
            <a:chExt cx="303275" cy="303250"/>
          </a:xfrm>
        </p:grpSpPr>
        <p:sp>
          <p:nvSpPr>
            <p:cNvPr id="9223" name="Google Shape;9223;p79"/>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79"/>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79"/>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79"/>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79"/>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79"/>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9" name="Google Shape;9229;p79"/>
          <p:cNvGrpSpPr/>
          <p:nvPr/>
        </p:nvGrpSpPr>
        <p:grpSpPr>
          <a:xfrm>
            <a:off x="5224951" y="2797422"/>
            <a:ext cx="341076" cy="448180"/>
            <a:chOff x="-18234025" y="4084200"/>
            <a:chExt cx="230800" cy="303275"/>
          </a:xfrm>
        </p:grpSpPr>
        <p:sp>
          <p:nvSpPr>
            <p:cNvPr id="9230" name="Google Shape;9230;p79"/>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79"/>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79"/>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3" name="Google Shape;9233;p79"/>
          <p:cNvGrpSpPr/>
          <p:nvPr/>
        </p:nvGrpSpPr>
        <p:grpSpPr>
          <a:xfrm>
            <a:off x="2337506" y="3341641"/>
            <a:ext cx="449325" cy="450470"/>
            <a:chOff x="-16419350" y="3308400"/>
            <a:chExt cx="304050" cy="304825"/>
          </a:xfrm>
        </p:grpSpPr>
        <p:sp>
          <p:nvSpPr>
            <p:cNvPr id="9234" name="Google Shape;9234;p79"/>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79"/>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79"/>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79"/>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79"/>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79"/>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79"/>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1" name="Google Shape;9241;p79"/>
          <p:cNvGrpSpPr/>
          <p:nvPr/>
        </p:nvGrpSpPr>
        <p:grpSpPr>
          <a:xfrm>
            <a:off x="4609062" y="3340423"/>
            <a:ext cx="395755" cy="452872"/>
            <a:chOff x="-16401225" y="3683275"/>
            <a:chExt cx="267800" cy="306450"/>
          </a:xfrm>
        </p:grpSpPr>
        <p:sp>
          <p:nvSpPr>
            <p:cNvPr id="9242" name="Google Shape;9242;p79"/>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79"/>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79"/>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79"/>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79"/>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79"/>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79"/>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9" name="Google Shape;9249;p79"/>
          <p:cNvGrpSpPr/>
          <p:nvPr/>
        </p:nvGrpSpPr>
        <p:grpSpPr>
          <a:xfrm>
            <a:off x="7974511" y="2797062"/>
            <a:ext cx="450470" cy="448180"/>
            <a:chOff x="-16419350" y="4058200"/>
            <a:chExt cx="304825" cy="303275"/>
          </a:xfrm>
        </p:grpSpPr>
        <p:sp>
          <p:nvSpPr>
            <p:cNvPr id="9250" name="Google Shape;9250;p79"/>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79"/>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79"/>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79"/>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79"/>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79"/>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79"/>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7" name="Google Shape;9257;p79"/>
          <p:cNvGrpSpPr/>
          <p:nvPr/>
        </p:nvGrpSpPr>
        <p:grpSpPr>
          <a:xfrm>
            <a:off x="4001398" y="3343080"/>
            <a:ext cx="450507" cy="447589"/>
            <a:chOff x="-15296200" y="3326900"/>
            <a:chExt cx="304850" cy="302875"/>
          </a:xfrm>
        </p:grpSpPr>
        <p:sp>
          <p:nvSpPr>
            <p:cNvPr id="9258" name="Google Shape;9258;p79"/>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79"/>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79"/>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79"/>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79"/>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3" name="Google Shape;9263;p79"/>
          <p:cNvGrpSpPr/>
          <p:nvPr/>
        </p:nvGrpSpPr>
        <p:grpSpPr>
          <a:xfrm>
            <a:off x="2917051" y="1706881"/>
            <a:ext cx="486566" cy="414708"/>
            <a:chOff x="-19835275" y="3330250"/>
            <a:chExt cx="329250" cy="280625"/>
          </a:xfrm>
        </p:grpSpPr>
        <p:sp>
          <p:nvSpPr>
            <p:cNvPr id="9264" name="Google Shape;9264;p79"/>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79"/>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79"/>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7" name="Google Shape;9267;p79"/>
          <p:cNvGrpSpPr/>
          <p:nvPr/>
        </p:nvGrpSpPr>
        <p:grpSpPr>
          <a:xfrm>
            <a:off x="2935080" y="2243470"/>
            <a:ext cx="450507" cy="449547"/>
            <a:chOff x="-19822675" y="3692750"/>
            <a:chExt cx="304850" cy="304200"/>
          </a:xfrm>
        </p:grpSpPr>
        <p:sp>
          <p:nvSpPr>
            <p:cNvPr id="9268" name="Google Shape;9268;p79"/>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79"/>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79"/>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79"/>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79"/>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3" name="Google Shape;9273;p79"/>
          <p:cNvGrpSpPr/>
          <p:nvPr/>
        </p:nvGrpSpPr>
        <p:grpSpPr>
          <a:xfrm>
            <a:off x="2935672" y="2796278"/>
            <a:ext cx="449325" cy="450470"/>
            <a:chOff x="-19822675" y="4066875"/>
            <a:chExt cx="304050" cy="304825"/>
          </a:xfrm>
        </p:grpSpPr>
        <p:sp>
          <p:nvSpPr>
            <p:cNvPr id="9274" name="Google Shape;9274;p79"/>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79"/>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79"/>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79"/>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79"/>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79"/>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0" name="Google Shape;9280;p79"/>
          <p:cNvGrpSpPr/>
          <p:nvPr/>
        </p:nvGrpSpPr>
        <p:grpSpPr>
          <a:xfrm>
            <a:off x="5744740" y="1689571"/>
            <a:ext cx="399302" cy="449325"/>
            <a:chOff x="-17878825" y="3334400"/>
            <a:chExt cx="270200" cy="304050"/>
          </a:xfrm>
        </p:grpSpPr>
        <p:sp>
          <p:nvSpPr>
            <p:cNvPr id="9281" name="Google Shape;9281;p79"/>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79"/>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79"/>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79"/>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79"/>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79"/>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79"/>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8" name="Google Shape;9288;p79"/>
          <p:cNvGrpSpPr/>
          <p:nvPr/>
        </p:nvGrpSpPr>
        <p:grpSpPr>
          <a:xfrm>
            <a:off x="5718565" y="2242416"/>
            <a:ext cx="451653" cy="451653"/>
            <a:chOff x="-17896150" y="3709300"/>
            <a:chExt cx="305625" cy="305625"/>
          </a:xfrm>
        </p:grpSpPr>
        <p:sp>
          <p:nvSpPr>
            <p:cNvPr id="9289" name="Google Shape;9289;p79"/>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79"/>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79"/>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79"/>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3" name="Google Shape;9293;p79"/>
          <p:cNvGrpSpPr/>
          <p:nvPr/>
        </p:nvGrpSpPr>
        <p:grpSpPr>
          <a:xfrm>
            <a:off x="5746495" y="2795686"/>
            <a:ext cx="395792" cy="451653"/>
            <a:chOff x="-17878025" y="4082625"/>
            <a:chExt cx="267825" cy="305625"/>
          </a:xfrm>
        </p:grpSpPr>
        <p:sp>
          <p:nvSpPr>
            <p:cNvPr id="9294" name="Google Shape;9294;p79"/>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79"/>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79"/>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79"/>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79"/>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79"/>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79"/>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1" name="Google Shape;9301;p79"/>
          <p:cNvGrpSpPr/>
          <p:nvPr/>
        </p:nvGrpSpPr>
        <p:grpSpPr>
          <a:xfrm>
            <a:off x="2890388" y="3355015"/>
            <a:ext cx="450507" cy="423722"/>
            <a:chOff x="-16044450" y="3317850"/>
            <a:chExt cx="304850" cy="286725"/>
          </a:xfrm>
        </p:grpSpPr>
        <p:sp>
          <p:nvSpPr>
            <p:cNvPr id="9302" name="Google Shape;9302;p79"/>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79"/>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79"/>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79"/>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06" name="Google Shape;9306;p79"/>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07" name="Google Shape;9307;p79"/>
          <p:cNvGrpSpPr/>
          <p:nvPr/>
        </p:nvGrpSpPr>
        <p:grpSpPr>
          <a:xfrm>
            <a:off x="8012905" y="2243724"/>
            <a:ext cx="373662" cy="449030"/>
            <a:chOff x="-16018450" y="4058400"/>
            <a:chExt cx="252850" cy="303850"/>
          </a:xfrm>
        </p:grpSpPr>
        <p:sp>
          <p:nvSpPr>
            <p:cNvPr id="9308" name="Google Shape;9308;p79"/>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79"/>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79"/>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79"/>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2" name="Google Shape;9312;p79"/>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7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17" name="Shape 9317"/>
        <p:cNvGrpSpPr/>
        <p:nvPr/>
      </p:nvGrpSpPr>
      <p:grpSpPr>
        <a:xfrm>
          <a:off x="0" y="0"/>
          <a:ext cx="0" cy="0"/>
          <a:chOff x="0" y="0"/>
          <a:chExt cx="0" cy="0"/>
        </a:xfrm>
      </p:grpSpPr>
      <p:grpSp>
        <p:nvGrpSpPr>
          <p:cNvPr id="9318" name="Google Shape;9318;p80"/>
          <p:cNvGrpSpPr/>
          <p:nvPr/>
        </p:nvGrpSpPr>
        <p:grpSpPr>
          <a:xfrm>
            <a:off x="829817" y="1689241"/>
            <a:ext cx="442337" cy="419623"/>
            <a:chOff x="-6696925" y="3272575"/>
            <a:chExt cx="307200" cy="291425"/>
          </a:xfrm>
        </p:grpSpPr>
        <p:sp>
          <p:nvSpPr>
            <p:cNvPr id="9319" name="Google Shape;9319;p80"/>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80"/>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1" name="Google Shape;9321;p80"/>
          <p:cNvGrpSpPr/>
          <p:nvPr/>
        </p:nvGrpSpPr>
        <p:grpSpPr>
          <a:xfrm>
            <a:off x="829799" y="2204636"/>
            <a:ext cx="442373" cy="420775"/>
            <a:chOff x="-6690625" y="3631325"/>
            <a:chExt cx="307225" cy="292225"/>
          </a:xfrm>
        </p:grpSpPr>
        <p:sp>
          <p:nvSpPr>
            <p:cNvPr id="9322" name="Google Shape;9322;p80"/>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0"/>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80"/>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80"/>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0"/>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7" name="Google Shape;9327;p80"/>
          <p:cNvGrpSpPr/>
          <p:nvPr/>
        </p:nvGrpSpPr>
        <p:grpSpPr>
          <a:xfrm>
            <a:off x="851921" y="2756972"/>
            <a:ext cx="421927" cy="419371"/>
            <a:chOff x="-6689825" y="3992050"/>
            <a:chExt cx="293025" cy="291250"/>
          </a:xfrm>
        </p:grpSpPr>
        <p:sp>
          <p:nvSpPr>
            <p:cNvPr id="9328" name="Google Shape;9328;p80"/>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80"/>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0"/>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0"/>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80"/>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80"/>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0"/>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0"/>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0"/>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80"/>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80"/>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0"/>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0" name="Google Shape;9340;p80"/>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41" name="Google Shape;9341;p80"/>
          <p:cNvGrpSpPr/>
          <p:nvPr/>
        </p:nvGrpSpPr>
        <p:grpSpPr>
          <a:xfrm>
            <a:off x="3535232" y="2205192"/>
            <a:ext cx="423043" cy="419659"/>
            <a:chOff x="-4837325" y="3612425"/>
            <a:chExt cx="293800" cy="291450"/>
          </a:xfrm>
        </p:grpSpPr>
        <p:sp>
          <p:nvSpPr>
            <p:cNvPr id="9342" name="Google Shape;9342;p80"/>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0"/>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0"/>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80"/>
          <p:cNvGrpSpPr/>
          <p:nvPr/>
        </p:nvGrpSpPr>
        <p:grpSpPr>
          <a:xfrm>
            <a:off x="3548265" y="2756826"/>
            <a:ext cx="420775" cy="419659"/>
            <a:chOff x="-4837325" y="3971575"/>
            <a:chExt cx="292225" cy="291450"/>
          </a:xfrm>
        </p:grpSpPr>
        <p:sp>
          <p:nvSpPr>
            <p:cNvPr id="9346" name="Google Shape;9346;p80"/>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0"/>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80"/>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80"/>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0"/>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0"/>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2" name="Google Shape;9352;p80"/>
          <p:cNvGrpSpPr/>
          <p:nvPr/>
        </p:nvGrpSpPr>
        <p:grpSpPr>
          <a:xfrm>
            <a:off x="6240279" y="1714185"/>
            <a:ext cx="430998" cy="369730"/>
            <a:chOff x="-3037625" y="3254850"/>
            <a:chExt cx="299325" cy="256775"/>
          </a:xfrm>
        </p:grpSpPr>
        <p:sp>
          <p:nvSpPr>
            <p:cNvPr id="9353" name="Google Shape;9353;p80"/>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80"/>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80"/>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0"/>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80"/>
          <p:cNvGrpSpPr/>
          <p:nvPr/>
        </p:nvGrpSpPr>
        <p:grpSpPr>
          <a:xfrm>
            <a:off x="6244239" y="2204615"/>
            <a:ext cx="423079" cy="420811"/>
            <a:chOff x="-3031325" y="3597450"/>
            <a:chExt cx="293825" cy="292250"/>
          </a:xfrm>
        </p:grpSpPr>
        <p:sp>
          <p:nvSpPr>
            <p:cNvPr id="9358" name="Google Shape;9358;p80"/>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0"/>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0"/>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0"/>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80"/>
          <p:cNvGrpSpPr/>
          <p:nvPr/>
        </p:nvGrpSpPr>
        <p:grpSpPr>
          <a:xfrm>
            <a:off x="6256714" y="2781214"/>
            <a:ext cx="421927" cy="370882"/>
            <a:chOff x="-3030525" y="3973150"/>
            <a:chExt cx="293025" cy="257575"/>
          </a:xfrm>
        </p:grpSpPr>
        <p:sp>
          <p:nvSpPr>
            <p:cNvPr id="9363" name="Google Shape;9363;p80"/>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0"/>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5" name="Google Shape;9365;p80"/>
          <p:cNvGrpSpPr/>
          <p:nvPr/>
        </p:nvGrpSpPr>
        <p:grpSpPr>
          <a:xfrm>
            <a:off x="1358307" y="3369426"/>
            <a:ext cx="421927" cy="297195"/>
            <a:chOff x="-1199300" y="3279250"/>
            <a:chExt cx="293025" cy="206400"/>
          </a:xfrm>
        </p:grpSpPr>
        <p:sp>
          <p:nvSpPr>
            <p:cNvPr id="9366" name="Google Shape;9366;p80"/>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0"/>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0"/>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80"/>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0" name="Google Shape;9370;p80"/>
          <p:cNvGrpSpPr/>
          <p:nvPr/>
        </p:nvGrpSpPr>
        <p:grpSpPr>
          <a:xfrm>
            <a:off x="1365393" y="1688773"/>
            <a:ext cx="444605" cy="420559"/>
            <a:chOff x="-6338550" y="3272950"/>
            <a:chExt cx="308775" cy="292075"/>
          </a:xfrm>
        </p:grpSpPr>
        <p:sp>
          <p:nvSpPr>
            <p:cNvPr id="9371" name="Google Shape;9371;p80"/>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80"/>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80"/>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4" name="Google Shape;9374;p80"/>
          <p:cNvGrpSpPr/>
          <p:nvPr/>
        </p:nvGrpSpPr>
        <p:grpSpPr>
          <a:xfrm>
            <a:off x="1376732" y="2205194"/>
            <a:ext cx="421927" cy="419659"/>
            <a:chOff x="-6329100" y="3632100"/>
            <a:chExt cx="293025" cy="291450"/>
          </a:xfrm>
        </p:grpSpPr>
        <p:sp>
          <p:nvSpPr>
            <p:cNvPr id="9375" name="Google Shape;9375;p80"/>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80"/>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0"/>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8" name="Google Shape;9378;p80"/>
          <p:cNvGrpSpPr/>
          <p:nvPr/>
        </p:nvGrpSpPr>
        <p:grpSpPr>
          <a:xfrm>
            <a:off x="1389783" y="2756828"/>
            <a:ext cx="419623" cy="419659"/>
            <a:chOff x="-6329875" y="3992050"/>
            <a:chExt cx="291425" cy="291450"/>
          </a:xfrm>
        </p:grpSpPr>
        <p:sp>
          <p:nvSpPr>
            <p:cNvPr id="9379" name="Google Shape;9379;p80"/>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80"/>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0"/>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0"/>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3" name="Google Shape;9383;p80"/>
          <p:cNvGrpSpPr/>
          <p:nvPr/>
        </p:nvGrpSpPr>
        <p:grpSpPr>
          <a:xfrm>
            <a:off x="4075920" y="1687530"/>
            <a:ext cx="423079" cy="423043"/>
            <a:chOff x="-4478975" y="3251700"/>
            <a:chExt cx="293825" cy="293800"/>
          </a:xfrm>
        </p:grpSpPr>
        <p:sp>
          <p:nvSpPr>
            <p:cNvPr id="9384" name="Google Shape;9384;p80"/>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80"/>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0"/>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80"/>
          <p:cNvGrpSpPr/>
          <p:nvPr/>
        </p:nvGrpSpPr>
        <p:grpSpPr>
          <a:xfrm>
            <a:off x="4075920" y="2205192"/>
            <a:ext cx="423079" cy="419659"/>
            <a:chOff x="-4475825" y="3612425"/>
            <a:chExt cx="293825" cy="291450"/>
          </a:xfrm>
        </p:grpSpPr>
        <p:sp>
          <p:nvSpPr>
            <p:cNvPr id="9388" name="Google Shape;9388;p8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80"/>
          <p:cNvGrpSpPr/>
          <p:nvPr/>
        </p:nvGrpSpPr>
        <p:grpSpPr>
          <a:xfrm>
            <a:off x="4084992" y="2756844"/>
            <a:ext cx="428730" cy="419623"/>
            <a:chOff x="-4480550" y="3970800"/>
            <a:chExt cx="297750" cy="291425"/>
          </a:xfrm>
        </p:grpSpPr>
        <p:sp>
          <p:nvSpPr>
            <p:cNvPr id="9392" name="Google Shape;9392;p80"/>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0"/>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4" name="Google Shape;9394;p80"/>
          <p:cNvGrpSpPr/>
          <p:nvPr/>
        </p:nvGrpSpPr>
        <p:grpSpPr>
          <a:xfrm>
            <a:off x="6788826" y="1689221"/>
            <a:ext cx="415123" cy="419659"/>
            <a:chOff x="-2668225" y="3239075"/>
            <a:chExt cx="288300" cy="291450"/>
          </a:xfrm>
        </p:grpSpPr>
        <p:sp>
          <p:nvSpPr>
            <p:cNvPr id="9395" name="Google Shape;9395;p80"/>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80"/>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80"/>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0"/>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80"/>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0" name="Google Shape;9400;p80"/>
          <p:cNvGrpSpPr/>
          <p:nvPr/>
        </p:nvGrpSpPr>
        <p:grpSpPr>
          <a:xfrm>
            <a:off x="6785982" y="2205191"/>
            <a:ext cx="420811" cy="419659"/>
            <a:chOff x="-2671375" y="3597450"/>
            <a:chExt cx="292250" cy="291450"/>
          </a:xfrm>
        </p:grpSpPr>
        <p:sp>
          <p:nvSpPr>
            <p:cNvPr id="9401" name="Google Shape;9401;p80"/>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80"/>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3" name="Google Shape;9403;p80"/>
          <p:cNvGrpSpPr/>
          <p:nvPr/>
        </p:nvGrpSpPr>
        <p:grpSpPr>
          <a:xfrm>
            <a:off x="6796765" y="2755691"/>
            <a:ext cx="423043" cy="421927"/>
            <a:chOff x="-2670575" y="3956600"/>
            <a:chExt cx="293800" cy="293025"/>
          </a:xfrm>
        </p:grpSpPr>
        <p:sp>
          <p:nvSpPr>
            <p:cNvPr id="9404" name="Google Shape;9404;p80"/>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0"/>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0"/>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0"/>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8" name="Google Shape;9408;p80"/>
          <p:cNvGrpSpPr/>
          <p:nvPr/>
        </p:nvGrpSpPr>
        <p:grpSpPr>
          <a:xfrm>
            <a:off x="3054285" y="3311947"/>
            <a:ext cx="426462" cy="418363"/>
            <a:chOff x="-1183550" y="3586525"/>
            <a:chExt cx="296175" cy="290550"/>
          </a:xfrm>
        </p:grpSpPr>
        <p:sp>
          <p:nvSpPr>
            <p:cNvPr id="9409" name="Google Shape;9409;p80"/>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80"/>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80"/>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0"/>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0"/>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0"/>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80"/>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80"/>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80"/>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8" name="Google Shape;9418;p80"/>
          <p:cNvGrpSpPr/>
          <p:nvPr/>
        </p:nvGrpSpPr>
        <p:grpSpPr>
          <a:xfrm>
            <a:off x="1917896" y="1689799"/>
            <a:ext cx="420811" cy="418507"/>
            <a:chOff x="-5971525" y="3273750"/>
            <a:chExt cx="292250" cy="290650"/>
          </a:xfrm>
        </p:grpSpPr>
        <p:sp>
          <p:nvSpPr>
            <p:cNvPr id="9419" name="Google Shape;9419;p80"/>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80"/>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1" name="Google Shape;9421;p80"/>
          <p:cNvGrpSpPr/>
          <p:nvPr/>
        </p:nvGrpSpPr>
        <p:grpSpPr>
          <a:xfrm>
            <a:off x="1912226" y="2203826"/>
            <a:ext cx="432150" cy="422395"/>
            <a:chOff x="-5974675" y="3632100"/>
            <a:chExt cx="300125" cy="293350"/>
          </a:xfrm>
        </p:grpSpPr>
        <p:sp>
          <p:nvSpPr>
            <p:cNvPr id="9422" name="Google Shape;9422;p80"/>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0"/>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80"/>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5" name="Google Shape;9425;p80"/>
          <p:cNvGrpSpPr/>
          <p:nvPr/>
        </p:nvGrpSpPr>
        <p:grpSpPr>
          <a:xfrm>
            <a:off x="1942267" y="2755694"/>
            <a:ext cx="395865" cy="421927"/>
            <a:chOff x="-5971525" y="3990475"/>
            <a:chExt cx="274925" cy="293025"/>
          </a:xfrm>
        </p:grpSpPr>
        <p:sp>
          <p:nvSpPr>
            <p:cNvPr id="9426" name="Google Shape;9426;p80"/>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0"/>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0"/>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0"/>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0" name="Google Shape;9430;p80"/>
          <p:cNvGrpSpPr/>
          <p:nvPr/>
        </p:nvGrpSpPr>
        <p:grpSpPr>
          <a:xfrm>
            <a:off x="4615473" y="1689798"/>
            <a:ext cx="420775" cy="418507"/>
            <a:chOff x="-4118225" y="3253275"/>
            <a:chExt cx="292225" cy="290650"/>
          </a:xfrm>
        </p:grpSpPr>
        <p:sp>
          <p:nvSpPr>
            <p:cNvPr id="9431" name="Google Shape;9431;p80"/>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0"/>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3" name="Google Shape;9433;p80"/>
          <p:cNvGrpSpPr/>
          <p:nvPr/>
        </p:nvGrpSpPr>
        <p:grpSpPr>
          <a:xfrm>
            <a:off x="4665924" y="2204922"/>
            <a:ext cx="319874" cy="420199"/>
            <a:chOff x="-4082800" y="3612425"/>
            <a:chExt cx="222150" cy="291825"/>
          </a:xfrm>
        </p:grpSpPr>
        <p:sp>
          <p:nvSpPr>
            <p:cNvPr id="9434" name="Google Shape;9434;p80"/>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80"/>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0"/>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7" name="Google Shape;9437;p80"/>
          <p:cNvGrpSpPr/>
          <p:nvPr/>
        </p:nvGrpSpPr>
        <p:grpSpPr>
          <a:xfrm>
            <a:off x="4627372" y="2769876"/>
            <a:ext cx="420775" cy="393561"/>
            <a:chOff x="-4118225" y="3990475"/>
            <a:chExt cx="292225" cy="273325"/>
          </a:xfrm>
        </p:grpSpPr>
        <p:sp>
          <p:nvSpPr>
            <p:cNvPr id="9438" name="Google Shape;9438;p80"/>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80"/>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0"/>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0"/>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80"/>
          <p:cNvGrpSpPr/>
          <p:nvPr/>
        </p:nvGrpSpPr>
        <p:grpSpPr>
          <a:xfrm>
            <a:off x="7338026" y="1688087"/>
            <a:ext cx="394713" cy="421927"/>
            <a:chOff x="-2312225" y="3238300"/>
            <a:chExt cx="274125" cy="293025"/>
          </a:xfrm>
        </p:grpSpPr>
        <p:sp>
          <p:nvSpPr>
            <p:cNvPr id="9443" name="Google Shape;9443;p80"/>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0"/>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5" name="Google Shape;9445;p80"/>
          <p:cNvGrpSpPr/>
          <p:nvPr/>
        </p:nvGrpSpPr>
        <p:grpSpPr>
          <a:xfrm>
            <a:off x="7335742" y="2756825"/>
            <a:ext cx="423079" cy="419659"/>
            <a:chOff x="-2310650" y="3958175"/>
            <a:chExt cx="293825" cy="291450"/>
          </a:xfrm>
        </p:grpSpPr>
        <p:sp>
          <p:nvSpPr>
            <p:cNvPr id="9446" name="Google Shape;9446;p80"/>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0"/>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80"/>
          <p:cNvGrpSpPr/>
          <p:nvPr/>
        </p:nvGrpSpPr>
        <p:grpSpPr>
          <a:xfrm>
            <a:off x="4702603" y="3308459"/>
            <a:ext cx="424159" cy="419659"/>
            <a:chOff x="-1182750" y="3962900"/>
            <a:chExt cx="294575" cy="291450"/>
          </a:xfrm>
        </p:grpSpPr>
        <p:sp>
          <p:nvSpPr>
            <p:cNvPr id="9449" name="Google Shape;9449;p80"/>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0"/>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0"/>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80"/>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80"/>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0"/>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0"/>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6" name="Google Shape;9456;p80"/>
          <p:cNvGrpSpPr/>
          <p:nvPr/>
        </p:nvGrpSpPr>
        <p:grpSpPr>
          <a:xfrm>
            <a:off x="2455739" y="1689223"/>
            <a:ext cx="424195" cy="419659"/>
            <a:chOff x="-5611575" y="3272950"/>
            <a:chExt cx="294600" cy="291450"/>
          </a:xfrm>
        </p:grpSpPr>
        <p:sp>
          <p:nvSpPr>
            <p:cNvPr id="9457" name="Google Shape;9457;p80"/>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80"/>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0"/>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80"/>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80"/>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2" name="Google Shape;9462;p80"/>
          <p:cNvGrpSpPr/>
          <p:nvPr/>
        </p:nvGrpSpPr>
        <p:grpSpPr>
          <a:xfrm>
            <a:off x="2455739" y="2205770"/>
            <a:ext cx="424195" cy="418507"/>
            <a:chOff x="-5613150" y="3632900"/>
            <a:chExt cx="294600" cy="290650"/>
          </a:xfrm>
        </p:grpSpPr>
        <p:sp>
          <p:nvSpPr>
            <p:cNvPr id="9463" name="Google Shape;9463;p80"/>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0"/>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5" name="Google Shape;9465;p80"/>
          <p:cNvGrpSpPr/>
          <p:nvPr/>
        </p:nvGrpSpPr>
        <p:grpSpPr>
          <a:xfrm>
            <a:off x="7324977" y="2153586"/>
            <a:ext cx="420811" cy="522864"/>
            <a:chOff x="-2310650" y="3525775"/>
            <a:chExt cx="292250" cy="363125"/>
          </a:xfrm>
        </p:grpSpPr>
        <p:sp>
          <p:nvSpPr>
            <p:cNvPr id="9466" name="Google Shape;9466;p80"/>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0"/>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80"/>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80"/>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0" name="Google Shape;9470;p80"/>
          <p:cNvGrpSpPr/>
          <p:nvPr/>
        </p:nvGrpSpPr>
        <p:grpSpPr>
          <a:xfrm>
            <a:off x="2467638" y="2756270"/>
            <a:ext cx="424195" cy="420775"/>
            <a:chOff x="-5613150" y="3991275"/>
            <a:chExt cx="294600" cy="292225"/>
          </a:xfrm>
        </p:grpSpPr>
        <p:sp>
          <p:nvSpPr>
            <p:cNvPr id="9471" name="Google Shape;9471;p80"/>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80"/>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80"/>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0"/>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0"/>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0"/>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0"/>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0"/>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0"/>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80"/>
          <p:cNvGrpSpPr/>
          <p:nvPr/>
        </p:nvGrpSpPr>
        <p:grpSpPr>
          <a:xfrm>
            <a:off x="5139126" y="1689438"/>
            <a:ext cx="434634" cy="419227"/>
            <a:chOff x="-3768700" y="3253275"/>
            <a:chExt cx="301850" cy="291150"/>
          </a:xfrm>
        </p:grpSpPr>
        <p:sp>
          <p:nvSpPr>
            <p:cNvPr id="9481" name="Google Shape;9481;p80"/>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0"/>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0"/>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4" name="Google Shape;9484;p80"/>
          <p:cNvGrpSpPr/>
          <p:nvPr/>
        </p:nvGrpSpPr>
        <p:grpSpPr>
          <a:xfrm>
            <a:off x="5143209" y="2217090"/>
            <a:ext cx="426462" cy="395865"/>
            <a:chOff x="-3808700" y="3628950"/>
            <a:chExt cx="296175" cy="274925"/>
          </a:xfrm>
        </p:grpSpPr>
        <p:sp>
          <p:nvSpPr>
            <p:cNvPr id="9485" name="Google Shape;9485;p80"/>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80"/>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80"/>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8" name="Google Shape;9488;p80"/>
          <p:cNvGrpSpPr/>
          <p:nvPr/>
        </p:nvGrpSpPr>
        <p:grpSpPr>
          <a:xfrm>
            <a:off x="5208420" y="2756412"/>
            <a:ext cx="419443" cy="420487"/>
            <a:chOff x="-3771675" y="3971775"/>
            <a:chExt cx="291300" cy="292025"/>
          </a:xfrm>
        </p:grpSpPr>
        <p:sp>
          <p:nvSpPr>
            <p:cNvPr id="9489" name="Google Shape;9489;p80"/>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80"/>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0"/>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80"/>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80"/>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4" name="Google Shape;9494;p80"/>
          <p:cNvGrpSpPr/>
          <p:nvPr/>
        </p:nvGrpSpPr>
        <p:grpSpPr>
          <a:xfrm>
            <a:off x="7869864" y="1716461"/>
            <a:ext cx="420271" cy="320774"/>
            <a:chOff x="-1951475" y="3273100"/>
            <a:chExt cx="291875" cy="222775"/>
          </a:xfrm>
        </p:grpSpPr>
        <p:sp>
          <p:nvSpPr>
            <p:cNvPr id="9495" name="Google Shape;9495;p80"/>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80"/>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80"/>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8" name="Google Shape;9498;p80"/>
          <p:cNvGrpSpPr/>
          <p:nvPr/>
        </p:nvGrpSpPr>
        <p:grpSpPr>
          <a:xfrm>
            <a:off x="7867344" y="2205191"/>
            <a:ext cx="425310" cy="419659"/>
            <a:chOff x="-1951475" y="3597450"/>
            <a:chExt cx="295375" cy="291450"/>
          </a:xfrm>
        </p:grpSpPr>
        <p:sp>
          <p:nvSpPr>
            <p:cNvPr id="9499" name="Google Shape;9499;p80"/>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0"/>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0"/>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80"/>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3" name="Google Shape;9503;p80"/>
          <p:cNvGrpSpPr/>
          <p:nvPr/>
        </p:nvGrpSpPr>
        <p:grpSpPr>
          <a:xfrm>
            <a:off x="7869595" y="2756825"/>
            <a:ext cx="444605" cy="419659"/>
            <a:chOff x="-1960150" y="3956600"/>
            <a:chExt cx="308775" cy="291450"/>
          </a:xfrm>
        </p:grpSpPr>
        <p:sp>
          <p:nvSpPr>
            <p:cNvPr id="9504" name="Google Shape;9504;p80"/>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0"/>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80"/>
          <p:cNvGrpSpPr/>
          <p:nvPr/>
        </p:nvGrpSpPr>
        <p:grpSpPr>
          <a:xfrm>
            <a:off x="1923633" y="3307636"/>
            <a:ext cx="420775" cy="420775"/>
            <a:chOff x="-804700" y="3226500"/>
            <a:chExt cx="292225" cy="292225"/>
          </a:xfrm>
        </p:grpSpPr>
        <p:sp>
          <p:nvSpPr>
            <p:cNvPr id="9507" name="Google Shape;9507;p80"/>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0"/>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0"/>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0"/>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80"/>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80"/>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0"/>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4" name="Google Shape;9514;p80"/>
          <p:cNvGrpSpPr/>
          <p:nvPr/>
        </p:nvGrpSpPr>
        <p:grpSpPr>
          <a:xfrm>
            <a:off x="3003724" y="1688647"/>
            <a:ext cx="420775" cy="420811"/>
            <a:chOff x="-5251625" y="3272950"/>
            <a:chExt cx="292225" cy="292250"/>
          </a:xfrm>
        </p:grpSpPr>
        <p:sp>
          <p:nvSpPr>
            <p:cNvPr id="9515" name="Google Shape;9515;p80"/>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0"/>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0"/>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80"/>
          <p:cNvGrpSpPr/>
          <p:nvPr/>
        </p:nvGrpSpPr>
        <p:grpSpPr>
          <a:xfrm>
            <a:off x="3000322" y="2204348"/>
            <a:ext cx="427578" cy="421351"/>
            <a:chOff x="-5254775" y="3631325"/>
            <a:chExt cx="296950" cy="292625"/>
          </a:xfrm>
        </p:grpSpPr>
        <p:sp>
          <p:nvSpPr>
            <p:cNvPr id="9519" name="Google Shape;9519;p80"/>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0"/>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80"/>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80"/>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0"/>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0"/>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0"/>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80"/>
          <p:cNvGrpSpPr/>
          <p:nvPr/>
        </p:nvGrpSpPr>
        <p:grpSpPr>
          <a:xfrm>
            <a:off x="3016181" y="2756270"/>
            <a:ext cx="419659" cy="420775"/>
            <a:chOff x="-5251625" y="3991275"/>
            <a:chExt cx="291450" cy="292225"/>
          </a:xfrm>
        </p:grpSpPr>
        <p:sp>
          <p:nvSpPr>
            <p:cNvPr id="9527" name="Google Shape;9527;p80"/>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0"/>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0"/>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0"/>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80"/>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2" name="Google Shape;9532;p80"/>
          <p:cNvGrpSpPr/>
          <p:nvPr/>
        </p:nvGrpSpPr>
        <p:grpSpPr>
          <a:xfrm>
            <a:off x="5756763" y="1689240"/>
            <a:ext cx="319874" cy="419623"/>
            <a:chOff x="-3365275" y="3253275"/>
            <a:chExt cx="222150" cy="291425"/>
          </a:xfrm>
        </p:grpSpPr>
        <p:sp>
          <p:nvSpPr>
            <p:cNvPr id="9533" name="Google Shape;9533;p80"/>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0"/>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5" name="Google Shape;9535;p80"/>
          <p:cNvGrpSpPr/>
          <p:nvPr/>
        </p:nvGrpSpPr>
        <p:grpSpPr>
          <a:xfrm>
            <a:off x="5730701" y="2204058"/>
            <a:ext cx="371998" cy="421927"/>
            <a:chOff x="-3383375" y="3611625"/>
            <a:chExt cx="258350" cy="293025"/>
          </a:xfrm>
        </p:grpSpPr>
        <p:sp>
          <p:nvSpPr>
            <p:cNvPr id="9536" name="Google Shape;9536;p80"/>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80"/>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8" name="Google Shape;9538;p80"/>
          <p:cNvGrpSpPr/>
          <p:nvPr/>
        </p:nvGrpSpPr>
        <p:grpSpPr>
          <a:xfrm>
            <a:off x="5793050" y="2756826"/>
            <a:ext cx="271097" cy="419659"/>
            <a:chOff x="-3347950" y="3971575"/>
            <a:chExt cx="188275" cy="291450"/>
          </a:xfrm>
        </p:grpSpPr>
        <p:sp>
          <p:nvSpPr>
            <p:cNvPr id="9539" name="Google Shape;9539;p80"/>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80"/>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80"/>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2" name="Google Shape;9542;p80"/>
          <p:cNvGrpSpPr/>
          <p:nvPr/>
        </p:nvGrpSpPr>
        <p:grpSpPr>
          <a:xfrm>
            <a:off x="842909" y="3307061"/>
            <a:ext cx="371998" cy="421927"/>
            <a:chOff x="-1575775" y="3238300"/>
            <a:chExt cx="258350" cy="293025"/>
          </a:xfrm>
        </p:grpSpPr>
        <p:sp>
          <p:nvSpPr>
            <p:cNvPr id="9543" name="Google Shape;9543;p80"/>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80"/>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0"/>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6" name="Google Shape;9546;p80"/>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7" name="Google Shape;9547;p80"/>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8" name="Google Shape;9548;p80"/>
          <p:cNvGrpSpPr/>
          <p:nvPr/>
        </p:nvGrpSpPr>
        <p:grpSpPr>
          <a:xfrm>
            <a:off x="2487807" y="3309051"/>
            <a:ext cx="423079" cy="424159"/>
            <a:chOff x="-1591550" y="3597475"/>
            <a:chExt cx="293825" cy="294575"/>
          </a:xfrm>
        </p:grpSpPr>
        <p:sp>
          <p:nvSpPr>
            <p:cNvPr id="9549" name="Google Shape;9549;p8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0" name="Google Shape;9550;p8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80"/>
          <p:cNvGrpSpPr/>
          <p:nvPr/>
        </p:nvGrpSpPr>
        <p:grpSpPr>
          <a:xfrm>
            <a:off x="4137277" y="3318663"/>
            <a:ext cx="421927" cy="399248"/>
            <a:chOff x="-1592325" y="3957400"/>
            <a:chExt cx="293025" cy="277275"/>
          </a:xfrm>
        </p:grpSpPr>
        <p:sp>
          <p:nvSpPr>
            <p:cNvPr id="9553" name="Google Shape;9553;p80"/>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0"/>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80"/>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80"/>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7" name="Google Shape;9557;p80"/>
          <p:cNvGrpSpPr/>
          <p:nvPr/>
        </p:nvGrpSpPr>
        <p:grpSpPr>
          <a:xfrm>
            <a:off x="3624147" y="3310744"/>
            <a:ext cx="369730" cy="420775"/>
            <a:chOff x="-778700" y="3612425"/>
            <a:chExt cx="256775" cy="292225"/>
          </a:xfrm>
        </p:grpSpPr>
        <p:sp>
          <p:nvSpPr>
            <p:cNvPr id="9558" name="Google Shape;9558;p80"/>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80"/>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0"/>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80"/>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80"/>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3" name="Google Shape;9563;p80"/>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4" name="Google Shape;9564;p80"/>
          <p:cNvGrpSpPr/>
          <p:nvPr/>
        </p:nvGrpSpPr>
        <p:grpSpPr>
          <a:xfrm>
            <a:off x="6095649" y="3828305"/>
            <a:ext cx="340731" cy="387641"/>
            <a:chOff x="7728464" y="1561258"/>
            <a:chExt cx="349719" cy="397866"/>
          </a:xfrm>
        </p:grpSpPr>
        <p:sp>
          <p:nvSpPr>
            <p:cNvPr id="9565" name="Google Shape;9565;p80"/>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0"/>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7" name="Google Shape;9567;p80"/>
          <p:cNvGrpSpPr/>
          <p:nvPr/>
        </p:nvGrpSpPr>
        <p:grpSpPr>
          <a:xfrm>
            <a:off x="4018617" y="3828305"/>
            <a:ext cx="387681" cy="387641"/>
            <a:chOff x="5611350" y="1561258"/>
            <a:chExt cx="397907" cy="397866"/>
          </a:xfrm>
        </p:grpSpPr>
        <p:sp>
          <p:nvSpPr>
            <p:cNvPr id="9568" name="Google Shape;9568;p80"/>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0"/>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0"/>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80"/>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2" name="Google Shape;9572;p80"/>
          <p:cNvGrpSpPr/>
          <p:nvPr/>
        </p:nvGrpSpPr>
        <p:grpSpPr>
          <a:xfrm>
            <a:off x="4537903" y="3925571"/>
            <a:ext cx="387610" cy="193109"/>
            <a:chOff x="6140660" y="1661097"/>
            <a:chExt cx="397835" cy="198202"/>
          </a:xfrm>
        </p:grpSpPr>
        <p:sp>
          <p:nvSpPr>
            <p:cNvPr id="9573" name="Google Shape;9573;p80"/>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0"/>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80"/>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6" name="Google Shape;9576;p80"/>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7" name="Google Shape;9577;p80"/>
          <p:cNvGrpSpPr/>
          <p:nvPr/>
        </p:nvGrpSpPr>
        <p:grpSpPr>
          <a:xfrm>
            <a:off x="5057118" y="3828305"/>
            <a:ext cx="387681" cy="387641"/>
            <a:chOff x="6669907" y="1561258"/>
            <a:chExt cx="397907" cy="397866"/>
          </a:xfrm>
        </p:grpSpPr>
        <p:sp>
          <p:nvSpPr>
            <p:cNvPr id="9578" name="Google Shape;9578;p80"/>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80"/>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80"/>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80"/>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2" name="Google Shape;9582;p80"/>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3" name="Google Shape;9583;p80"/>
          <p:cNvGrpSpPr/>
          <p:nvPr/>
        </p:nvGrpSpPr>
        <p:grpSpPr>
          <a:xfrm>
            <a:off x="1942348" y="3885842"/>
            <a:ext cx="387681" cy="272572"/>
            <a:chOff x="3386036" y="1746339"/>
            <a:chExt cx="397907" cy="279762"/>
          </a:xfrm>
        </p:grpSpPr>
        <p:sp>
          <p:nvSpPr>
            <p:cNvPr id="9584" name="Google Shape;9584;p80"/>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5" name="Google Shape;9585;p80"/>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6" name="Google Shape;9586;p80"/>
          <p:cNvGrpSpPr/>
          <p:nvPr/>
        </p:nvGrpSpPr>
        <p:grpSpPr>
          <a:xfrm>
            <a:off x="2980045" y="3828288"/>
            <a:ext cx="387681" cy="387681"/>
            <a:chOff x="4417380" y="1687279"/>
            <a:chExt cx="397907" cy="397907"/>
          </a:xfrm>
        </p:grpSpPr>
        <p:sp>
          <p:nvSpPr>
            <p:cNvPr id="9587" name="Google Shape;9587;p80"/>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8" name="Google Shape;9588;p80"/>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9" name="Google Shape;9589;p80"/>
          <p:cNvGrpSpPr/>
          <p:nvPr/>
        </p:nvGrpSpPr>
        <p:grpSpPr>
          <a:xfrm>
            <a:off x="7926526" y="3308537"/>
            <a:ext cx="387661" cy="387661"/>
            <a:chOff x="2869999" y="1687279"/>
            <a:chExt cx="397887" cy="397887"/>
          </a:xfrm>
        </p:grpSpPr>
        <p:sp>
          <p:nvSpPr>
            <p:cNvPr id="9590" name="Google Shape;9590;p80"/>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80"/>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2" name="Google Shape;9592;p80"/>
          <p:cNvGrpSpPr/>
          <p:nvPr/>
        </p:nvGrpSpPr>
        <p:grpSpPr>
          <a:xfrm>
            <a:off x="2461634" y="3828664"/>
            <a:ext cx="386807" cy="386929"/>
            <a:chOff x="3902887" y="1687655"/>
            <a:chExt cx="397010" cy="397135"/>
          </a:xfrm>
        </p:grpSpPr>
        <p:sp>
          <p:nvSpPr>
            <p:cNvPr id="9593" name="Google Shape;9593;p80"/>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80"/>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5" name="Google Shape;9595;p80"/>
          <p:cNvGrpSpPr/>
          <p:nvPr/>
        </p:nvGrpSpPr>
        <p:grpSpPr>
          <a:xfrm>
            <a:off x="3499331" y="3828344"/>
            <a:ext cx="387681" cy="387681"/>
            <a:chOff x="4933458" y="1687279"/>
            <a:chExt cx="397907" cy="397907"/>
          </a:xfrm>
        </p:grpSpPr>
        <p:sp>
          <p:nvSpPr>
            <p:cNvPr id="9596" name="Google Shape;9596;p80"/>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80"/>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8" name="Google Shape;9598;p80"/>
          <p:cNvGrpSpPr/>
          <p:nvPr/>
        </p:nvGrpSpPr>
        <p:grpSpPr>
          <a:xfrm>
            <a:off x="5273586" y="3308775"/>
            <a:ext cx="387681" cy="387661"/>
            <a:chOff x="266768" y="1721375"/>
            <a:chExt cx="397907" cy="397887"/>
          </a:xfrm>
        </p:grpSpPr>
        <p:sp>
          <p:nvSpPr>
            <p:cNvPr id="9599" name="Google Shape;9599;p8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0" name="Google Shape;9600;p8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1" name="Google Shape;9601;p80"/>
          <p:cNvGrpSpPr/>
          <p:nvPr/>
        </p:nvGrpSpPr>
        <p:grpSpPr>
          <a:xfrm>
            <a:off x="7395588" y="3308924"/>
            <a:ext cx="387539" cy="386888"/>
            <a:chOff x="2408992" y="1722875"/>
            <a:chExt cx="397761" cy="397093"/>
          </a:xfrm>
        </p:grpSpPr>
        <p:sp>
          <p:nvSpPr>
            <p:cNvPr id="9602" name="Google Shape;9602;p80"/>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80"/>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4" name="Google Shape;9604;p80"/>
          <p:cNvGrpSpPr/>
          <p:nvPr/>
        </p:nvGrpSpPr>
        <p:grpSpPr>
          <a:xfrm>
            <a:off x="5576404" y="3828305"/>
            <a:ext cx="387641" cy="387641"/>
            <a:chOff x="7199196" y="1561258"/>
            <a:chExt cx="397866" cy="397866"/>
          </a:xfrm>
        </p:grpSpPr>
        <p:sp>
          <p:nvSpPr>
            <p:cNvPr id="9605" name="Google Shape;9605;p80"/>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80"/>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80"/>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8" name="Google Shape;9608;p80"/>
          <p:cNvGrpSpPr/>
          <p:nvPr/>
        </p:nvGrpSpPr>
        <p:grpSpPr>
          <a:xfrm>
            <a:off x="6332282" y="3308537"/>
            <a:ext cx="387661" cy="387661"/>
            <a:chOff x="1379798" y="1723250"/>
            <a:chExt cx="397887" cy="397887"/>
          </a:xfrm>
        </p:grpSpPr>
        <p:sp>
          <p:nvSpPr>
            <p:cNvPr id="9609" name="Google Shape;9609;p8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8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8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8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80"/>
          <p:cNvGrpSpPr/>
          <p:nvPr/>
        </p:nvGrpSpPr>
        <p:grpSpPr>
          <a:xfrm>
            <a:off x="5801242" y="3308537"/>
            <a:ext cx="387641" cy="387661"/>
            <a:chOff x="864491" y="1723250"/>
            <a:chExt cx="397866" cy="397887"/>
          </a:xfrm>
        </p:grpSpPr>
        <p:sp>
          <p:nvSpPr>
            <p:cNvPr id="9614" name="Google Shape;9614;p8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8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8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7" name="Google Shape;9617;p80"/>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18" name="Google Shape;9618;p80"/>
          <p:cNvGrpSpPr/>
          <p:nvPr/>
        </p:nvGrpSpPr>
        <p:grpSpPr>
          <a:xfrm>
            <a:off x="6568070" y="3827060"/>
            <a:ext cx="388966" cy="388966"/>
            <a:chOff x="1190625" y="238125"/>
            <a:chExt cx="5235075" cy="5235075"/>
          </a:xfrm>
        </p:grpSpPr>
        <p:sp>
          <p:nvSpPr>
            <p:cNvPr id="9619" name="Google Shape;9619;p80"/>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0" name="Google Shape;9620;p80"/>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1" name="Google Shape;9621;p8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36"/>
          <p:cNvSpPr txBox="1"/>
          <p:nvPr>
            <p:ph idx="1" type="subTitle"/>
          </p:nvPr>
        </p:nvSpPr>
        <p:spPr>
          <a:xfrm>
            <a:off x="712325" y="1230735"/>
            <a:ext cx="2907900" cy="832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What about Mercury?</a:t>
            </a:r>
            <a:endParaRPr/>
          </a:p>
        </p:txBody>
      </p:sp>
      <p:sp>
        <p:nvSpPr>
          <p:cNvPr id="1367" name="Google Shape;1367;p36"/>
          <p:cNvSpPr txBox="1"/>
          <p:nvPr>
            <p:ph idx="2" type="subTitle"/>
          </p:nvPr>
        </p:nvSpPr>
        <p:spPr>
          <a:xfrm>
            <a:off x="712325" y="3705923"/>
            <a:ext cx="2907900" cy="832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What about Jupiter?</a:t>
            </a:r>
            <a:endParaRPr/>
          </a:p>
        </p:txBody>
      </p:sp>
      <p:sp>
        <p:nvSpPr>
          <p:cNvPr id="1368" name="Google Shape;1368;p36"/>
          <p:cNvSpPr txBox="1"/>
          <p:nvPr>
            <p:ph idx="3" type="subTitle"/>
          </p:nvPr>
        </p:nvSpPr>
        <p:spPr>
          <a:xfrm>
            <a:off x="5521925" y="2468323"/>
            <a:ext cx="2907900" cy="83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about Venus?</a:t>
            </a:r>
            <a:endParaRPr/>
          </a:p>
        </p:txBody>
      </p:sp>
      <p:sp>
        <p:nvSpPr>
          <p:cNvPr id="1369" name="Google Shape;1369;p36"/>
          <p:cNvSpPr txBox="1"/>
          <p:nvPr>
            <p:ph idx="4" type="subTitle"/>
          </p:nvPr>
        </p:nvSpPr>
        <p:spPr>
          <a:xfrm>
            <a:off x="3748075" y="1230723"/>
            <a:ext cx="4683600" cy="8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 The planet’s name has nothing to do with the liquid metal</a:t>
            </a:r>
            <a:endParaRPr/>
          </a:p>
        </p:txBody>
      </p:sp>
      <p:sp>
        <p:nvSpPr>
          <p:cNvPr id="1370" name="Google Shape;1370;p36"/>
          <p:cNvSpPr txBox="1"/>
          <p:nvPr>
            <p:ph idx="5" type="subTitle"/>
          </p:nvPr>
        </p:nvSpPr>
        <p:spPr>
          <a:xfrm>
            <a:off x="3748075" y="3705923"/>
            <a:ext cx="4681800" cy="83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poisonous</a:t>
            </a:r>
            <a:endParaRPr/>
          </a:p>
        </p:txBody>
      </p:sp>
      <p:sp>
        <p:nvSpPr>
          <p:cNvPr id="1371" name="Google Shape;1371;p36"/>
          <p:cNvSpPr txBox="1"/>
          <p:nvPr>
            <p:ph idx="6" type="subTitle"/>
          </p:nvPr>
        </p:nvSpPr>
        <p:spPr>
          <a:xfrm>
            <a:off x="712325" y="2468323"/>
            <a:ext cx="4681800" cy="83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Jupiter is a gas giant and the biggest planet in the entire Solar System. It was named after the Roman god of the skies and lightning</a:t>
            </a:r>
            <a:endParaRPr/>
          </a:p>
        </p:txBody>
      </p:sp>
      <p:sp>
        <p:nvSpPr>
          <p:cNvPr id="1372" name="Google Shape;1372;p36"/>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PURPOSE STATEMENT</a:t>
            </a:r>
            <a:endParaRPr/>
          </a:p>
        </p:txBody>
      </p:sp>
      <p:sp>
        <p:nvSpPr>
          <p:cNvPr id="1373" name="Google Shape;1373;p36"/>
          <p:cNvSpPr/>
          <p:nvPr/>
        </p:nvSpPr>
        <p:spPr>
          <a:xfrm>
            <a:off x="4624167" y="2141622"/>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6"/>
          <p:cNvSpPr/>
          <p:nvPr/>
        </p:nvSpPr>
        <p:spPr>
          <a:xfrm>
            <a:off x="3016717" y="3341122"/>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6"/>
          <p:cNvSpPr/>
          <p:nvPr/>
        </p:nvSpPr>
        <p:spPr>
          <a:xfrm>
            <a:off x="1252313" y="1780600"/>
            <a:ext cx="411600" cy="411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6"/>
          <p:cNvSpPr/>
          <p:nvPr/>
        </p:nvSpPr>
        <p:spPr>
          <a:xfrm>
            <a:off x="7480088" y="3020732"/>
            <a:ext cx="411600" cy="411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6"/>
          <p:cNvSpPr/>
          <p:nvPr/>
        </p:nvSpPr>
        <p:spPr>
          <a:xfrm>
            <a:off x="1252313" y="4181262"/>
            <a:ext cx="411600" cy="411600"/>
          </a:xfrm>
          <a:prstGeom prst="diamond">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25" name="Shape 9625"/>
        <p:cNvGrpSpPr/>
        <p:nvPr/>
      </p:nvGrpSpPr>
      <p:grpSpPr>
        <a:xfrm>
          <a:off x="0" y="0"/>
          <a:ext cx="0" cy="0"/>
          <a:chOff x="0" y="0"/>
          <a:chExt cx="0" cy="0"/>
        </a:xfrm>
      </p:grpSpPr>
      <p:pic>
        <p:nvPicPr>
          <p:cNvPr id="9626" name="Google Shape;9626;p81">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pic>
        <p:nvPicPr>
          <p:cNvPr id="1382" name="Google Shape;1382;p37"/>
          <p:cNvPicPr preferRelativeResize="0"/>
          <p:nvPr/>
        </p:nvPicPr>
        <p:blipFill rotWithShape="1">
          <a:blip r:embed="rId3">
            <a:alphaModFix/>
          </a:blip>
          <a:srcRect b="0" l="0" r="0" t="0"/>
          <a:stretch/>
        </p:blipFill>
        <p:spPr>
          <a:xfrm>
            <a:off x="7140000" y="3130650"/>
            <a:ext cx="1095986" cy="292050"/>
          </a:xfrm>
          <a:prstGeom prst="rect">
            <a:avLst/>
          </a:prstGeom>
          <a:noFill/>
          <a:ln>
            <a:noFill/>
          </a:ln>
        </p:spPr>
      </p:pic>
      <p:sp>
        <p:nvSpPr>
          <p:cNvPr id="1383" name="Google Shape;1383;p37"/>
          <p:cNvSpPr txBox="1"/>
          <p:nvPr>
            <p:ph type="title"/>
          </p:nvPr>
        </p:nvSpPr>
        <p:spPr>
          <a:xfrm>
            <a:off x="712050" y="3614638"/>
            <a:ext cx="4360200" cy="53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—Someone Famous</a:t>
            </a:r>
            <a:endParaRPr/>
          </a:p>
        </p:txBody>
      </p:sp>
      <p:sp>
        <p:nvSpPr>
          <p:cNvPr id="1384" name="Google Shape;1384;p37"/>
          <p:cNvSpPr txBox="1"/>
          <p:nvPr>
            <p:ph idx="1" type="subTitle"/>
          </p:nvPr>
        </p:nvSpPr>
        <p:spPr>
          <a:xfrm>
            <a:off x="712050" y="971550"/>
            <a:ext cx="4360200" cy="2532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said and can make the reader get inspired.”</a:t>
            </a:r>
            <a:endParaRPr/>
          </a:p>
        </p:txBody>
      </p:sp>
      <p:pic>
        <p:nvPicPr>
          <p:cNvPr id="1385" name="Google Shape;1385;p37"/>
          <p:cNvPicPr preferRelativeResize="0"/>
          <p:nvPr/>
        </p:nvPicPr>
        <p:blipFill rotWithShape="1">
          <a:blip r:embed="rId4">
            <a:alphaModFix/>
          </a:blip>
          <a:srcRect b="59" l="0" r="0" t="49"/>
          <a:stretch/>
        </p:blipFill>
        <p:spPr>
          <a:xfrm>
            <a:off x="5410200" y="1028700"/>
            <a:ext cx="2193375" cy="3124201"/>
          </a:xfrm>
          <a:prstGeom prst="rect">
            <a:avLst/>
          </a:prstGeom>
          <a:noFill/>
          <a:ln>
            <a:noFill/>
          </a:ln>
        </p:spPr>
      </p:pic>
      <p:sp>
        <p:nvSpPr>
          <p:cNvPr id="1386" name="Google Shape;1386;p37"/>
          <p:cNvSpPr/>
          <p:nvPr/>
        </p:nvSpPr>
        <p:spPr>
          <a:xfrm>
            <a:off x="2493542" y="42570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37"/>
          <p:cNvGrpSpPr/>
          <p:nvPr/>
        </p:nvGrpSpPr>
        <p:grpSpPr>
          <a:xfrm rot="5400000">
            <a:off x="7403236" y="269058"/>
            <a:ext cx="1863571" cy="786995"/>
            <a:chOff x="10246792" y="1904915"/>
            <a:chExt cx="1115577" cy="471085"/>
          </a:xfrm>
        </p:grpSpPr>
        <p:grpSp>
          <p:nvGrpSpPr>
            <p:cNvPr id="1388" name="Google Shape;1388;p37"/>
            <p:cNvGrpSpPr/>
            <p:nvPr/>
          </p:nvGrpSpPr>
          <p:grpSpPr>
            <a:xfrm>
              <a:off x="10246792" y="1904915"/>
              <a:ext cx="505977" cy="471085"/>
              <a:chOff x="11970604" y="1947803"/>
              <a:chExt cx="505977" cy="471085"/>
            </a:xfrm>
          </p:grpSpPr>
          <p:sp>
            <p:nvSpPr>
              <p:cNvPr id="1389" name="Google Shape;1389;p37"/>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7"/>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7"/>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7"/>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7"/>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7"/>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7"/>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7"/>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7"/>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7"/>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7"/>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7"/>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7"/>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7"/>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7"/>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7"/>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7"/>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7"/>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7"/>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7"/>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37"/>
            <p:cNvGrpSpPr/>
            <p:nvPr/>
          </p:nvGrpSpPr>
          <p:grpSpPr>
            <a:xfrm>
              <a:off x="10856392" y="1904915"/>
              <a:ext cx="505977" cy="471085"/>
              <a:chOff x="11970604" y="1947803"/>
              <a:chExt cx="505977" cy="471085"/>
            </a:xfrm>
          </p:grpSpPr>
          <p:sp>
            <p:nvSpPr>
              <p:cNvPr id="1410" name="Google Shape;1410;p37"/>
              <p:cNvSpPr/>
              <p:nvPr/>
            </p:nvSpPr>
            <p:spPr>
              <a:xfrm>
                <a:off x="11976191" y="1947803"/>
                <a:ext cx="33078" cy="32784"/>
              </a:xfrm>
              <a:custGeom>
                <a:rect b="b" l="l" r="r" t="t"/>
                <a:pathLst>
                  <a:path extrusionOk="0" h="669" w="675">
                    <a:moveTo>
                      <a:pt x="339" y="1"/>
                    </a:moveTo>
                    <a:cubicBezTo>
                      <a:pt x="153" y="1"/>
                      <a:pt x="1" y="153"/>
                      <a:pt x="1" y="336"/>
                    </a:cubicBezTo>
                    <a:cubicBezTo>
                      <a:pt x="1" y="520"/>
                      <a:pt x="153" y="669"/>
                      <a:pt x="339" y="669"/>
                    </a:cubicBezTo>
                    <a:cubicBezTo>
                      <a:pt x="523" y="669"/>
                      <a:pt x="675" y="520"/>
                      <a:pt x="675" y="336"/>
                    </a:cubicBezTo>
                    <a:cubicBezTo>
                      <a:pt x="675" y="153"/>
                      <a:pt x="523" y="1"/>
                      <a:pt x="339"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7"/>
              <p:cNvSpPr/>
              <p:nvPr/>
            </p:nvSpPr>
            <p:spPr>
              <a:xfrm>
                <a:off x="12126342" y="1947803"/>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7"/>
              <p:cNvSpPr/>
              <p:nvPr/>
            </p:nvSpPr>
            <p:spPr>
              <a:xfrm>
                <a:off x="12287814" y="1947803"/>
                <a:ext cx="32931" cy="32784"/>
              </a:xfrm>
              <a:custGeom>
                <a:rect b="b" l="l" r="r" t="t"/>
                <a:pathLst>
                  <a:path extrusionOk="0" h="669" w="672">
                    <a:moveTo>
                      <a:pt x="336" y="1"/>
                    </a:moveTo>
                    <a:cubicBezTo>
                      <a:pt x="149" y="1"/>
                      <a:pt x="0" y="153"/>
                      <a:pt x="0" y="336"/>
                    </a:cubicBezTo>
                    <a:cubicBezTo>
                      <a:pt x="0" y="520"/>
                      <a:pt x="149" y="669"/>
                      <a:pt x="336" y="669"/>
                    </a:cubicBezTo>
                    <a:cubicBezTo>
                      <a:pt x="522" y="669"/>
                      <a:pt x="671" y="520"/>
                      <a:pt x="671" y="336"/>
                    </a:cubicBezTo>
                    <a:cubicBezTo>
                      <a:pt x="671" y="153"/>
                      <a:pt x="522" y="1"/>
                      <a:pt x="336"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7"/>
              <p:cNvSpPr/>
              <p:nvPr/>
            </p:nvSpPr>
            <p:spPr>
              <a:xfrm>
                <a:off x="12437916" y="1947803"/>
                <a:ext cx="38665" cy="33127"/>
              </a:xfrm>
              <a:custGeom>
                <a:rect b="b" l="l" r="r" t="t"/>
                <a:pathLst>
                  <a:path extrusionOk="0" h="676" w="789">
                    <a:moveTo>
                      <a:pt x="450" y="1"/>
                    </a:moveTo>
                    <a:cubicBezTo>
                      <a:pt x="150" y="1"/>
                      <a:pt x="1" y="365"/>
                      <a:pt x="213" y="577"/>
                    </a:cubicBezTo>
                    <a:cubicBezTo>
                      <a:pt x="281" y="645"/>
                      <a:pt x="365" y="676"/>
                      <a:pt x="448" y="676"/>
                    </a:cubicBezTo>
                    <a:cubicBezTo>
                      <a:pt x="621" y="676"/>
                      <a:pt x="788" y="540"/>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7"/>
              <p:cNvSpPr/>
              <p:nvPr/>
            </p:nvSpPr>
            <p:spPr>
              <a:xfrm>
                <a:off x="11970604" y="2057329"/>
                <a:ext cx="38812" cy="33127"/>
              </a:xfrm>
              <a:custGeom>
                <a:rect b="b" l="l" r="r" t="t"/>
                <a:pathLst>
                  <a:path extrusionOk="0" h="676" w="792">
                    <a:moveTo>
                      <a:pt x="453" y="0"/>
                    </a:moveTo>
                    <a:cubicBezTo>
                      <a:pt x="150" y="0"/>
                      <a:pt x="1" y="364"/>
                      <a:pt x="216" y="576"/>
                    </a:cubicBezTo>
                    <a:cubicBezTo>
                      <a:pt x="284" y="644"/>
                      <a:pt x="368" y="675"/>
                      <a:pt x="451"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7"/>
              <p:cNvSpPr/>
              <p:nvPr/>
            </p:nvSpPr>
            <p:spPr>
              <a:xfrm>
                <a:off x="12126342" y="2057329"/>
                <a:ext cx="38763" cy="33127"/>
              </a:xfrm>
              <a:custGeom>
                <a:rect b="b" l="l" r="r" t="t"/>
                <a:pathLst>
                  <a:path extrusionOk="0" h="676" w="791">
                    <a:moveTo>
                      <a:pt x="453" y="0"/>
                    </a:moveTo>
                    <a:cubicBezTo>
                      <a:pt x="152" y="0"/>
                      <a:pt x="1" y="364"/>
                      <a:pt x="216" y="576"/>
                    </a:cubicBezTo>
                    <a:cubicBezTo>
                      <a:pt x="284" y="644"/>
                      <a:pt x="368" y="675"/>
                      <a:pt x="450" y="675"/>
                    </a:cubicBezTo>
                    <a:cubicBezTo>
                      <a:pt x="624" y="675"/>
                      <a:pt x="791" y="540"/>
                      <a:pt x="789" y="336"/>
                    </a:cubicBezTo>
                    <a:cubicBezTo>
                      <a:pt x="789" y="149"/>
                      <a:pt x="637" y="0"/>
                      <a:pt x="453"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7"/>
              <p:cNvSpPr/>
              <p:nvPr/>
            </p:nvSpPr>
            <p:spPr>
              <a:xfrm>
                <a:off x="12282227" y="2057329"/>
                <a:ext cx="38616" cy="33078"/>
              </a:xfrm>
              <a:custGeom>
                <a:rect b="b" l="l" r="r" t="t"/>
                <a:pathLst>
                  <a:path extrusionOk="0" h="675" w="788">
                    <a:moveTo>
                      <a:pt x="450" y="0"/>
                    </a:moveTo>
                    <a:cubicBezTo>
                      <a:pt x="149" y="0"/>
                      <a:pt x="0" y="364"/>
                      <a:pt x="212" y="576"/>
                    </a:cubicBezTo>
                    <a:cubicBezTo>
                      <a:pt x="280" y="644"/>
                      <a:pt x="364" y="674"/>
                      <a:pt x="446" y="674"/>
                    </a:cubicBezTo>
                    <a:cubicBezTo>
                      <a:pt x="620" y="674"/>
                      <a:pt x="787" y="538"/>
                      <a:pt x="785" y="336"/>
                    </a:cubicBezTo>
                    <a:cubicBezTo>
                      <a:pt x="785" y="149"/>
                      <a:pt x="633"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7"/>
              <p:cNvSpPr/>
              <p:nvPr/>
            </p:nvSpPr>
            <p:spPr>
              <a:xfrm>
                <a:off x="12437916" y="2057329"/>
                <a:ext cx="38665" cy="33078"/>
              </a:xfrm>
              <a:custGeom>
                <a:rect b="b" l="l" r="r" t="t"/>
                <a:pathLst>
                  <a:path extrusionOk="0" h="675" w="789">
                    <a:moveTo>
                      <a:pt x="450" y="0"/>
                    </a:moveTo>
                    <a:cubicBezTo>
                      <a:pt x="150" y="0"/>
                      <a:pt x="1" y="364"/>
                      <a:pt x="213" y="576"/>
                    </a:cubicBezTo>
                    <a:cubicBezTo>
                      <a:pt x="282" y="644"/>
                      <a:pt x="366" y="674"/>
                      <a:pt x="448" y="674"/>
                    </a:cubicBezTo>
                    <a:cubicBezTo>
                      <a:pt x="622" y="674"/>
                      <a:pt x="788" y="538"/>
                      <a:pt x="786" y="336"/>
                    </a:cubicBezTo>
                    <a:cubicBezTo>
                      <a:pt x="786" y="149"/>
                      <a:pt x="634" y="0"/>
                      <a:pt x="450"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7"/>
              <p:cNvSpPr/>
              <p:nvPr/>
            </p:nvSpPr>
            <p:spPr>
              <a:xfrm>
                <a:off x="11970604" y="2166806"/>
                <a:ext cx="38812" cy="33127"/>
              </a:xfrm>
              <a:custGeom>
                <a:rect b="b" l="l" r="r" t="t"/>
                <a:pathLst>
                  <a:path extrusionOk="0" h="676" w="792">
                    <a:moveTo>
                      <a:pt x="453" y="1"/>
                    </a:moveTo>
                    <a:cubicBezTo>
                      <a:pt x="150" y="1"/>
                      <a:pt x="1" y="365"/>
                      <a:pt x="216" y="577"/>
                    </a:cubicBezTo>
                    <a:cubicBezTo>
                      <a:pt x="284" y="645"/>
                      <a:pt x="368" y="676"/>
                      <a:pt x="451"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7"/>
              <p:cNvSpPr/>
              <p:nvPr/>
            </p:nvSpPr>
            <p:spPr>
              <a:xfrm>
                <a:off x="12126342" y="2166806"/>
                <a:ext cx="38763" cy="33127"/>
              </a:xfrm>
              <a:custGeom>
                <a:rect b="b" l="l" r="r" t="t"/>
                <a:pathLst>
                  <a:path extrusionOk="0" h="676" w="791">
                    <a:moveTo>
                      <a:pt x="453" y="1"/>
                    </a:moveTo>
                    <a:cubicBezTo>
                      <a:pt x="152" y="1"/>
                      <a:pt x="1" y="365"/>
                      <a:pt x="216" y="577"/>
                    </a:cubicBezTo>
                    <a:cubicBezTo>
                      <a:pt x="284" y="645"/>
                      <a:pt x="368" y="676"/>
                      <a:pt x="450" y="676"/>
                    </a:cubicBezTo>
                    <a:cubicBezTo>
                      <a:pt x="624" y="676"/>
                      <a:pt x="791" y="540"/>
                      <a:pt x="789" y="336"/>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7"/>
              <p:cNvSpPr/>
              <p:nvPr/>
            </p:nvSpPr>
            <p:spPr>
              <a:xfrm>
                <a:off x="12282227" y="2166806"/>
                <a:ext cx="38616" cy="33078"/>
              </a:xfrm>
              <a:custGeom>
                <a:rect b="b" l="l" r="r" t="t"/>
                <a:pathLst>
                  <a:path extrusionOk="0" h="675" w="788">
                    <a:moveTo>
                      <a:pt x="450" y="1"/>
                    </a:moveTo>
                    <a:cubicBezTo>
                      <a:pt x="149" y="1"/>
                      <a:pt x="0" y="365"/>
                      <a:pt x="212" y="577"/>
                    </a:cubicBezTo>
                    <a:cubicBezTo>
                      <a:pt x="280" y="645"/>
                      <a:pt x="364" y="675"/>
                      <a:pt x="446" y="675"/>
                    </a:cubicBezTo>
                    <a:cubicBezTo>
                      <a:pt x="620" y="675"/>
                      <a:pt x="787" y="538"/>
                      <a:pt x="785" y="336"/>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7"/>
              <p:cNvSpPr/>
              <p:nvPr/>
            </p:nvSpPr>
            <p:spPr>
              <a:xfrm>
                <a:off x="12437916" y="2166806"/>
                <a:ext cx="38665" cy="33078"/>
              </a:xfrm>
              <a:custGeom>
                <a:rect b="b" l="l" r="r" t="t"/>
                <a:pathLst>
                  <a:path extrusionOk="0" h="675" w="789">
                    <a:moveTo>
                      <a:pt x="450" y="1"/>
                    </a:moveTo>
                    <a:cubicBezTo>
                      <a:pt x="150" y="1"/>
                      <a:pt x="1" y="365"/>
                      <a:pt x="213" y="577"/>
                    </a:cubicBezTo>
                    <a:cubicBezTo>
                      <a:pt x="282" y="645"/>
                      <a:pt x="366" y="675"/>
                      <a:pt x="448" y="675"/>
                    </a:cubicBezTo>
                    <a:cubicBezTo>
                      <a:pt x="622" y="675"/>
                      <a:pt x="788" y="538"/>
                      <a:pt x="786" y="336"/>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7"/>
              <p:cNvSpPr/>
              <p:nvPr/>
            </p:nvSpPr>
            <p:spPr>
              <a:xfrm>
                <a:off x="11970604" y="2276332"/>
                <a:ext cx="38812" cy="32980"/>
              </a:xfrm>
              <a:custGeom>
                <a:rect b="b" l="l" r="r" t="t"/>
                <a:pathLst>
                  <a:path extrusionOk="0" h="673" w="792">
                    <a:moveTo>
                      <a:pt x="459" y="0"/>
                    </a:moveTo>
                    <a:cubicBezTo>
                      <a:pt x="457" y="0"/>
                      <a:pt x="455" y="0"/>
                      <a:pt x="453" y="0"/>
                    </a:cubicBezTo>
                    <a:cubicBezTo>
                      <a:pt x="150" y="0"/>
                      <a:pt x="1" y="364"/>
                      <a:pt x="216" y="576"/>
                    </a:cubicBezTo>
                    <a:cubicBezTo>
                      <a:pt x="284"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7"/>
              <p:cNvSpPr/>
              <p:nvPr/>
            </p:nvSpPr>
            <p:spPr>
              <a:xfrm>
                <a:off x="12126342" y="2276332"/>
                <a:ext cx="38763" cy="32980"/>
              </a:xfrm>
              <a:custGeom>
                <a:rect b="b" l="l" r="r" t="t"/>
                <a:pathLst>
                  <a:path extrusionOk="0" h="673" w="791">
                    <a:moveTo>
                      <a:pt x="459" y="0"/>
                    </a:moveTo>
                    <a:cubicBezTo>
                      <a:pt x="457" y="0"/>
                      <a:pt x="455" y="0"/>
                      <a:pt x="453" y="0"/>
                    </a:cubicBezTo>
                    <a:cubicBezTo>
                      <a:pt x="152" y="0"/>
                      <a:pt x="1" y="364"/>
                      <a:pt x="216" y="576"/>
                    </a:cubicBezTo>
                    <a:cubicBezTo>
                      <a:pt x="283" y="643"/>
                      <a:pt x="367" y="673"/>
                      <a:pt x="449" y="673"/>
                    </a:cubicBezTo>
                    <a:cubicBezTo>
                      <a:pt x="623" y="673"/>
                      <a:pt x="791" y="537"/>
                      <a:pt x="789" y="332"/>
                    </a:cubicBezTo>
                    <a:cubicBezTo>
                      <a:pt x="789" y="151"/>
                      <a:pt x="640" y="0"/>
                      <a:pt x="459"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7"/>
              <p:cNvSpPr/>
              <p:nvPr/>
            </p:nvSpPr>
            <p:spPr>
              <a:xfrm>
                <a:off x="12282227" y="2276332"/>
                <a:ext cx="38616" cy="32931"/>
              </a:xfrm>
              <a:custGeom>
                <a:rect b="b" l="l" r="r" t="t"/>
                <a:pathLst>
                  <a:path extrusionOk="0" h="672" w="788">
                    <a:moveTo>
                      <a:pt x="455" y="0"/>
                    </a:moveTo>
                    <a:cubicBezTo>
                      <a:pt x="454" y="0"/>
                      <a:pt x="452" y="0"/>
                      <a:pt x="450" y="0"/>
                    </a:cubicBezTo>
                    <a:cubicBezTo>
                      <a:pt x="149" y="0"/>
                      <a:pt x="0" y="364"/>
                      <a:pt x="212" y="573"/>
                    </a:cubicBezTo>
                    <a:cubicBezTo>
                      <a:pt x="281" y="641"/>
                      <a:pt x="365" y="672"/>
                      <a:pt x="447" y="672"/>
                    </a:cubicBezTo>
                    <a:cubicBezTo>
                      <a:pt x="621" y="672"/>
                      <a:pt x="787" y="536"/>
                      <a:pt x="785" y="332"/>
                    </a:cubicBezTo>
                    <a:cubicBezTo>
                      <a:pt x="785" y="151"/>
                      <a:pt x="636" y="0"/>
                      <a:pt x="455"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7"/>
              <p:cNvSpPr/>
              <p:nvPr/>
            </p:nvSpPr>
            <p:spPr>
              <a:xfrm>
                <a:off x="12437916" y="2276332"/>
                <a:ext cx="38665" cy="32931"/>
              </a:xfrm>
              <a:custGeom>
                <a:rect b="b" l="l" r="r" t="t"/>
                <a:pathLst>
                  <a:path extrusionOk="0" h="672" w="789">
                    <a:moveTo>
                      <a:pt x="456" y="0"/>
                    </a:moveTo>
                    <a:cubicBezTo>
                      <a:pt x="454" y="0"/>
                      <a:pt x="452" y="0"/>
                      <a:pt x="450" y="0"/>
                    </a:cubicBezTo>
                    <a:cubicBezTo>
                      <a:pt x="150" y="0"/>
                      <a:pt x="1" y="364"/>
                      <a:pt x="213" y="573"/>
                    </a:cubicBezTo>
                    <a:cubicBezTo>
                      <a:pt x="282" y="641"/>
                      <a:pt x="367" y="672"/>
                      <a:pt x="449" y="672"/>
                    </a:cubicBezTo>
                    <a:cubicBezTo>
                      <a:pt x="623" y="672"/>
                      <a:pt x="788" y="536"/>
                      <a:pt x="786" y="332"/>
                    </a:cubicBezTo>
                    <a:cubicBezTo>
                      <a:pt x="786" y="151"/>
                      <a:pt x="637" y="0"/>
                      <a:pt x="456" y="0"/>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7"/>
              <p:cNvSpPr/>
              <p:nvPr/>
            </p:nvSpPr>
            <p:spPr>
              <a:xfrm>
                <a:off x="11970604" y="2385809"/>
                <a:ext cx="38812" cy="33078"/>
              </a:xfrm>
              <a:custGeom>
                <a:rect b="b" l="l" r="r" t="t"/>
                <a:pathLst>
                  <a:path extrusionOk="0" h="675" w="792">
                    <a:moveTo>
                      <a:pt x="453" y="1"/>
                    </a:moveTo>
                    <a:cubicBezTo>
                      <a:pt x="150"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7"/>
              <p:cNvSpPr/>
              <p:nvPr/>
            </p:nvSpPr>
            <p:spPr>
              <a:xfrm>
                <a:off x="12126342" y="2385809"/>
                <a:ext cx="38763" cy="33078"/>
              </a:xfrm>
              <a:custGeom>
                <a:rect b="b" l="l" r="r" t="t"/>
                <a:pathLst>
                  <a:path extrusionOk="0" h="675" w="791">
                    <a:moveTo>
                      <a:pt x="453" y="1"/>
                    </a:moveTo>
                    <a:cubicBezTo>
                      <a:pt x="152" y="1"/>
                      <a:pt x="1" y="365"/>
                      <a:pt x="216" y="577"/>
                    </a:cubicBezTo>
                    <a:cubicBezTo>
                      <a:pt x="284" y="644"/>
                      <a:pt x="367" y="675"/>
                      <a:pt x="449" y="675"/>
                    </a:cubicBezTo>
                    <a:cubicBezTo>
                      <a:pt x="623" y="675"/>
                      <a:pt x="791" y="538"/>
                      <a:pt x="789" y="333"/>
                    </a:cubicBezTo>
                    <a:cubicBezTo>
                      <a:pt x="789" y="149"/>
                      <a:pt x="637" y="1"/>
                      <a:pt x="453"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7"/>
              <p:cNvSpPr/>
              <p:nvPr/>
            </p:nvSpPr>
            <p:spPr>
              <a:xfrm>
                <a:off x="12282227" y="2385809"/>
                <a:ext cx="38616" cy="33029"/>
              </a:xfrm>
              <a:custGeom>
                <a:rect b="b" l="l" r="r" t="t"/>
                <a:pathLst>
                  <a:path extrusionOk="0" h="674" w="788">
                    <a:moveTo>
                      <a:pt x="450" y="1"/>
                    </a:moveTo>
                    <a:cubicBezTo>
                      <a:pt x="149" y="1"/>
                      <a:pt x="0" y="365"/>
                      <a:pt x="212" y="577"/>
                    </a:cubicBezTo>
                    <a:cubicBezTo>
                      <a:pt x="280" y="643"/>
                      <a:pt x="363" y="673"/>
                      <a:pt x="445" y="673"/>
                    </a:cubicBezTo>
                    <a:cubicBezTo>
                      <a:pt x="620" y="673"/>
                      <a:pt x="787" y="538"/>
                      <a:pt x="785" y="333"/>
                    </a:cubicBezTo>
                    <a:cubicBezTo>
                      <a:pt x="785" y="149"/>
                      <a:pt x="633"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7"/>
              <p:cNvSpPr/>
              <p:nvPr/>
            </p:nvSpPr>
            <p:spPr>
              <a:xfrm>
                <a:off x="12437916" y="2385809"/>
                <a:ext cx="38665" cy="33029"/>
              </a:xfrm>
              <a:custGeom>
                <a:rect b="b" l="l" r="r" t="t"/>
                <a:pathLst>
                  <a:path extrusionOk="0" h="674" w="789">
                    <a:moveTo>
                      <a:pt x="450" y="1"/>
                    </a:moveTo>
                    <a:cubicBezTo>
                      <a:pt x="150" y="1"/>
                      <a:pt x="1" y="365"/>
                      <a:pt x="213" y="577"/>
                    </a:cubicBezTo>
                    <a:cubicBezTo>
                      <a:pt x="282" y="643"/>
                      <a:pt x="365" y="673"/>
                      <a:pt x="447" y="673"/>
                    </a:cubicBezTo>
                    <a:cubicBezTo>
                      <a:pt x="622" y="673"/>
                      <a:pt x="788" y="538"/>
                      <a:pt x="786" y="333"/>
                    </a:cubicBezTo>
                    <a:cubicBezTo>
                      <a:pt x="786" y="149"/>
                      <a:pt x="634" y="1"/>
                      <a:pt x="450" y="1"/>
                    </a:cubicBezTo>
                    <a:close/>
                  </a:path>
                </a:pathLst>
              </a:custGeom>
              <a:solidFill>
                <a:schemeClr val="lt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0" name="Google Shape;1430;p37"/>
          <p:cNvSpPr/>
          <p:nvPr/>
        </p:nvSpPr>
        <p:spPr>
          <a:xfrm>
            <a:off x="7338450" y="4125085"/>
            <a:ext cx="411600" cy="411600"/>
          </a:xfrm>
          <a:prstGeom prst="diamond">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7"/>
          <p:cNvSpPr/>
          <p:nvPr/>
        </p:nvSpPr>
        <p:spPr>
          <a:xfrm>
            <a:off x="6995580" y="223849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7"/>
          <p:cNvSpPr/>
          <p:nvPr/>
        </p:nvSpPr>
        <p:spPr>
          <a:xfrm rot="-3750616">
            <a:off x="5110089" y="751492"/>
            <a:ext cx="628475" cy="247999"/>
          </a:xfrm>
          <a:custGeom>
            <a:rect b="b" l="l" r="r" t="t"/>
            <a:pathLst>
              <a:path extrusionOk="0" h="1769" w="4482">
                <a:moveTo>
                  <a:pt x="2065" y="1"/>
                </a:moveTo>
                <a:cubicBezTo>
                  <a:pt x="1334" y="1"/>
                  <a:pt x="600" y="250"/>
                  <a:pt x="0" y="759"/>
                </a:cubicBezTo>
                <a:lnTo>
                  <a:pt x="671" y="1534"/>
                </a:lnTo>
                <a:cubicBezTo>
                  <a:pt x="1076" y="1190"/>
                  <a:pt x="1572" y="1022"/>
                  <a:pt x="2066" y="1022"/>
                </a:cubicBezTo>
                <a:cubicBezTo>
                  <a:pt x="2671" y="1022"/>
                  <a:pt x="3273" y="1275"/>
                  <a:pt x="3700" y="1769"/>
                </a:cubicBezTo>
                <a:lnTo>
                  <a:pt x="4482" y="1104"/>
                </a:lnTo>
                <a:cubicBezTo>
                  <a:pt x="3851" y="375"/>
                  <a:pt x="2960" y="1"/>
                  <a:pt x="20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38"/>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CURRENT SITUATION &amp; PROBLEMS</a:t>
            </a:r>
            <a:endParaRPr/>
          </a:p>
        </p:txBody>
      </p:sp>
      <p:sp>
        <p:nvSpPr>
          <p:cNvPr id="1438" name="Google Shape;1438;p38"/>
          <p:cNvSpPr txBox="1"/>
          <p:nvPr/>
        </p:nvSpPr>
        <p:spPr>
          <a:xfrm>
            <a:off x="5700100" y="1672000"/>
            <a:ext cx="2523300" cy="38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700">
                <a:solidFill>
                  <a:schemeClr val="accent2"/>
                </a:solidFill>
                <a:latin typeface="Outfit"/>
                <a:ea typeface="Outfit"/>
                <a:cs typeface="Outfit"/>
                <a:sym typeface="Outfit"/>
              </a:rPr>
              <a:t>Mercury</a:t>
            </a:r>
            <a:endParaRPr b="1" sz="2700">
              <a:solidFill>
                <a:schemeClr val="accent2"/>
              </a:solidFill>
              <a:latin typeface="Outfit"/>
              <a:ea typeface="Outfit"/>
              <a:cs typeface="Outfit"/>
              <a:sym typeface="Outfit"/>
            </a:endParaRPr>
          </a:p>
        </p:txBody>
      </p:sp>
      <p:sp>
        <p:nvSpPr>
          <p:cNvPr id="1439" name="Google Shape;1439;p38"/>
          <p:cNvSpPr txBox="1"/>
          <p:nvPr/>
        </p:nvSpPr>
        <p:spPr>
          <a:xfrm>
            <a:off x="5700100" y="2057984"/>
            <a:ext cx="2523300" cy="51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500">
                <a:solidFill>
                  <a:schemeClr val="dk1"/>
                </a:solidFill>
                <a:latin typeface="Roboto"/>
                <a:ea typeface="Roboto"/>
                <a:cs typeface="Roboto"/>
                <a:sym typeface="Roboto"/>
              </a:rPr>
              <a:t>Mercury is the closest planet to the Sun</a:t>
            </a:r>
            <a:endParaRPr sz="1500">
              <a:solidFill>
                <a:schemeClr val="dk1"/>
              </a:solidFill>
              <a:latin typeface="Roboto"/>
              <a:ea typeface="Roboto"/>
              <a:cs typeface="Roboto"/>
              <a:sym typeface="Roboto"/>
            </a:endParaRPr>
          </a:p>
        </p:txBody>
      </p:sp>
      <p:sp>
        <p:nvSpPr>
          <p:cNvPr id="1440" name="Google Shape;1440;p38"/>
          <p:cNvSpPr txBox="1"/>
          <p:nvPr/>
        </p:nvSpPr>
        <p:spPr>
          <a:xfrm>
            <a:off x="5700100" y="2666874"/>
            <a:ext cx="2523300" cy="38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700">
                <a:solidFill>
                  <a:schemeClr val="accent2"/>
                </a:solidFill>
                <a:latin typeface="Outfit"/>
                <a:ea typeface="Outfit"/>
                <a:cs typeface="Outfit"/>
                <a:sym typeface="Outfit"/>
              </a:rPr>
              <a:t>Venus</a:t>
            </a:r>
            <a:endParaRPr b="1" sz="2700">
              <a:solidFill>
                <a:schemeClr val="accent2"/>
              </a:solidFill>
              <a:latin typeface="Outfit"/>
              <a:ea typeface="Outfit"/>
              <a:cs typeface="Outfit"/>
              <a:sym typeface="Outfit"/>
            </a:endParaRPr>
          </a:p>
        </p:txBody>
      </p:sp>
      <p:sp>
        <p:nvSpPr>
          <p:cNvPr id="1441" name="Google Shape;1441;p38"/>
          <p:cNvSpPr txBox="1"/>
          <p:nvPr/>
        </p:nvSpPr>
        <p:spPr>
          <a:xfrm>
            <a:off x="5700100" y="3052908"/>
            <a:ext cx="2523300" cy="51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500">
                <a:solidFill>
                  <a:schemeClr val="dk1"/>
                </a:solidFill>
                <a:latin typeface="Roboto"/>
                <a:ea typeface="Roboto"/>
                <a:cs typeface="Roboto"/>
                <a:sym typeface="Roboto"/>
              </a:rPr>
              <a:t>Venus is the second planet from the Sun</a:t>
            </a:r>
            <a:endParaRPr sz="1500">
              <a:solidFill>
                <a:schemeClr val="dk1"/>
              </a:solidFill>
              <a:latin typeface="Roboto"/>
              <a:ea typeface="Roboto"/>
              <a:cs typeface="Roboto"/>
              <a:sym typeface="Roboto"/>
            </a:endParaRPr>
          </a:p>
        </p:txBody>
      </p:sp>
      <p:sp>
        <p:nvSpPr>
          <p:cNvPr id="1442" name="Google Shape;1442;p38"/>
          <p:cNvSpPr txBox="1"/>
          <p:nvPr/>
        </p:nvSpPr>
        <p:spPr>
          <a:xfrm>
            <a:off x="5700100" y="3661749"/>
            <a:ext cx="2523300" cy="383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700">
                <a:solidFill>
                  <a:schemeClr val="accent2"/>
                </a:solidFill>
                <a:latin typeface="Outfit"/>
                <a:ea typeface="Outfit"/>
                <a:cs typeface="Outfit"/>
                <a:sym typeface="Outfit"/>
              </a:rPr>
              <a:t>Mars</a:t>
            </a:r>
            <a:endParaRPr b="1" sz="2700">
              <a:solidFill>
                <a:schemeClr val="accent2"/>
              </a:solidFill>
              <a:latin typeface="Outfit"/>
              <a:ea typeface="Outfit"/>
              <a:cs typeface="Outfit"/>
              <a:sym typeface="Outfit"/>
            </a:endParaRPr>
          </a:p>
        </p:txBody>
      </p:sp>
      <p:sp>
        <p:nvSpPr>
          <p:cNvPr id="1443" name="Google Shape;1443;p38"/>
          <p:cNvSpPr txBox="1"/>
          <p:nvPr/>
        </p:nvSpPr>
        <p:spPr>
          <a:xfrm>
            <a:off x="5700100" y="4047783"/>
            <a:ext cx="2523300" cy="5115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500">
                <a:solidFill>
                  <a:schemeClr val="dk1"/>
                </a:solidFill>
                <a:latin typeface="Roboto"/>
                <a:ea typeface="Roboto"/>
                <a:cs typeface="Roboto"/>
                <a:sym typeface="Roboto"/>
              </a:rPr>
              <a:t>Despite being red, Mars is actually a cold planet</a:t>
            </a:r>
            <a:endParaRPr sz="1500">
              <a:solidFill>
                <a:schemeClr val="dk1"/>
              </a:solidFill>
              <a:latin typeface="Roboto"/>
              <a:ea typeface="Roboto"/>
              <a:cs typeface="Roboto"/>
              <a:sym typeface="Roboto"/>
            </a:endParaRPr>
          </a:p>
        </p:txBody>
      </p:sp>
      <p:sp>
        <p:nvSpPr>
          <p:cNvPr id="1444" name="Google Shape;1444;p38"/>
          <p:cNvSpPr txBox="1"/>
          <p:nvPr/>
        </p:nvSpPr>
        <p:spPr>
          <a:xfrm>
            <a:off x="920600" y="2462225"/>
            <a:ext cx="2967600" cy="438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700">
                <a:solidFill>
                  <a:schemeClr val="accent2"/>
                </a:solidFill>
                <a:latin typeface="Outfit"/>
                <a:ea typeface="Outfit"/>
                <a:cs typeface="Outfit"/>
                <a:sym typeface="Outfit"/>
              </a:rPr>
              <a:t>Current situation</a:t>
            </a:r>
            <a:endParaRPr b="1" sz="2700">
              <a:solidFill>
                <a:schemeClr val="accent2"/>
              </a:solidFill>
              <a:latin typeface="Outfit"/>
              <a:ea typeface="Outfit"/>
              <a:cs typeface="Outfit"/>
              <a:sym typeface="Outfit"/>
            </a:endParaRPr>
          </a:p>
        </p:txBody>
      </p:sp>
      <p:sp>
        <p:nvSpPr>
          <p:cNvPr id="1445" name="Google Shape;1445;p38"/>
          <p:cNvSpPr txBox="1"/>
          <p:nvPr/>
        </p:nvSpPr>
        <p:spPr>
          <a:xfrm>
            <a:off x="920600" y="2910225"/>
            <a:ext cx="2967600" cy="1567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500">
                <a:solidFill>
                  <a:schemeClr val="dk1"/>
                </a:solidFill>
                <a:latin typeface="Roboto"/>
                <a:ea typeface="Roboto"/>
                <a:cs typeface="Roboto"/>
                <a:sym typeface="Roboto"/>
              </a:rPr>
              <a:t>Jupiter is a gas giant and the biggest planet in the Solar System. It's the fourth-brightest object in the night sky. It was named after the Roman god of the skies and lightning</a:t>
            </a:r>
            <a:endParaRPr sz="1500">
              <a:solidFill>
                <a:schemeClr val="dk1"/>
              </a:solidFill>
              <a:latin typeface="Roboto"/>
              <a:ea typeface="Roboto"/>
              <a:cs typeface="Roboto"/>
              <a:sym typeface="Roboto"/>
            </a:endParaRPr>
          </a:p>
        </p:txBody>
      </p:sp>
      <p:sp>
        <p:nvSpPr>
          <p:cNvPr id="1446" name="Google Shape;1446;p38"/>
          <p:cNvSpPr txBox="1"/>
          <p:nvPr/>
        </p:nvSpPr>
        <p:spPr>
          <a:xfrm>
            <a:off x="4760700" y="1125700"/>
            <a:ext cx="3462600" cy="4383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2700">
                <a:solidFill>
                  <a:schemeClr val="accent2"/>
                </a:solidFill>
                <a:latin typeface="Outfit"/>
                <a:ea typeface="Outfit"/>
                <a:cs typeface="Outfit"/>
                <a:sym typeface="Outfit"/>
              </a:rPr>
              <a:t>Problems</a:t>
            </a:r>
            <a:endParaRPr b="1" sz="2700">
              <a:solidFill>
                <a:schemeClr val="accent2"/>
              </a:solidFill>
              <a:latin typeface="Outfit"/>
              <a:ea typeface="Outfit"/>
              <a:cs typeface="Outfit"/>
              <a:sym typeface="Outfit"/>
            </a:endParaRPr>
          </a:p>
        </p:txBody>
      </p:sp>
      <p:grpSp>
        <p:nvGrpSpPr>
          <p:cNvPr id="1447" name="Google Shape;1447;p38"/>
          <p:cNvGrpSpPr/>
          <p:nvPr/>
        </p:nvGrpSpPr>
        <p:grpSpPr>
          <a:xfrm>
            <a:off x="4171601" y="1840069"/>
            <a:ext cx="248002" cy="2533272"/>
            <a:chOff x="4171601" y="1620994"/>
            <a:chExt cx="248002" cy="2533272"/>
          </a:xfrm>
        </p:grpSpPr>
        <p:sp>
          <p:nvSpPr>
            <p:cNvPr id="1448" name="Google Shape;1448;p38"/>
            <p:cNvSpPr/>
            <p:nvPr/>
          </p:nvSpPr>
          <p:spPr>
            <a:xfrm rot="5400000">
              <a:off x="3603192" y="218940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8"/>
            <p:cNvSpPr/>
            <p:nvPr/>
          </p:nvSpPr>
          <p:spPr>
            <a:xfrm rot="5400000">
              <a:off x="3603192" y="3337856"/>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0" name="Google Shape;1450;p38"/>
          <p:cNvSpPr/>
          <p:nvPr/>
        </p:nvSpPr>
        <p:spPr>
          <a:xfrm>
            <a:off x="4760700" y="1735575"/>
            <a:ext cx="774000" cy="77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8"/>
          <p:cNvSpPr/>
          <p:nvPr/>
        </p:nvSpPr>
        <p:spPr>
          <a:xfrm>
            <a:off x="4760700" y="2729569"/>
            <a:ext cx="774000" cy="77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8"/>
          <p:cNvSpPr/>
          <p:nvPr/>
        </p:nvSpPr>
        <p:spPr>
          <a:xfrm>
            <a:off x="4760700" y="3723563"/>
            <a:ext cx="774000" cy="774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8"/>
          <p:cNvSpPr/>
          <p:nvPr/>
        </p:nvSpPr>
        <p:spPr>
          <a:xfrm>
            <a:off x="1007850" y="1383925"/>
            <a:ext cx="906600" cy="906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38"/>
          <p:cNvGrpSpPr/>
          <p:nvPr/>
        </p:nvGrpSpPr>
        <p:grpSpPr>
          <a:xfrm>
            <a:off x="5003180" y="2940153"/>
            <a:ext cx="289039" cy="352833"/>
            <a:chOff x="-24694925" y="3518700"/>
            <a:chExt cx="242625" cy="296175"/>
          </a:xfrm>
        </p:grpSpPr>
        <p:sp>
          <p:nvSpPr>
            <p:cNvPr id="1455" name="Google Shape;1455;p38"/>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8"/>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8"/>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8"/>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38"/>
          <p:cNvGrpSpPr/>
          <p:nvPr/>
        </p:nvGrpSpPr>
        <p:grpSpPr>
          <a:xfrm>
            <a:off x="1237158" y="1575813"/>
            <a:ext cx="429698" cy="522927"/>
            <a:chOff x="-24709100" y="3888875"/>
            <a:chExt cx="243400" cy="296175"/>
          </a:xfrm>
        </p:grpSpPr>
        <p:sp>
          <p:nvSpPr>
            <p:cNvPr id="1460" name="Google Shape;1460;p38"/>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8"/>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8"/>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3" name="Google Shape;1463;p38"/>
          <p:cNvGrpSpPr/>
          <p:nvPr/>
        </p:nvGrpSpPr>
        <p:grpSpPr>
          <a:xfrm>
            <a:off x="4970822" y="1945697"/>
            <a:ext cx="353757" cy="353757"/>
            <a:chOff x="-25834600" y="3176875"/>
            <a:chExt cx="296950" cy="296950"/>
          </a:xfrm>
        </p:grpSpPr>
        <p:sp>
          <p:nvSpPr>
            <p:cNvPr id="1464" name="Google Shape;1464;p38"/>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8"/>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8"/>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8"/>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8"/>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9" name="Google Shape;1469;p38"/>
          <p:cNvGrpSpPr/>
          <p:nvPr/>
        </p:nvGrpSpPr>
        <p:grpSpPr>
          <a:xfrm>
            <a:off x="4971283" y="3944466"/>
            <a:ext cx="352833" cy="332194"/>
            <a:chOff x="-23615075" y="3906200"/>
            <a:chExt cx="296175" cy="278850"/>
          </a:xfrm>
        </p:grpSpPr>
        <p:sp>
          <p:nvSpPr>
            <p:cNvPr id="1470" name="Google Shape;1470;p38"/>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8"/>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8"/>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39"/>
          <p:cNvSpPr txBox="1"/>
          <p:nvPr>
            <p:ph idx="4"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HYPOTHESIS</a:t>
            </a:r>
            <a:endParaRPr/>
          </a:p>
        </p:txBody>
      </p:sp>
      <p:sp>
        <p:nvSpPr>
          <p:cNvPr id="1478" name="Google Shape;1478;p39"/>
          <p:cNvSpPr txBox="1"/>
          <p:nvPr>
            <p:ph type="title"/>
          </p:nvPr>
        </p:nvSpPr>
        <p:spPr>
          <a:xfrm>
            <a:off x="1158468" y="1331150"/>
            <a:ext cx="5514000" cy="44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Hypothesis 1 </a:t>
            </a:r>
            <a:endParaRPr/>
          </a:p>
        </p:txBody>
      </p:sp>
      <p:sp>
        <p:nvSpPr>
          <p:cNvPr id="1479" name="Google Shape;1479;p39"/>
          <p:cNvSpPr txBox="1"/>
          <p:nvPr>
            <p:ph idx="2" type="title"/>
          </p:nvPr>
        </p:nvSpPr>
        <p:spPr>
          <a:xfrm>
            <a:off x="1158468" y="3076950"/>
            <a:ext cx="5514000" cy="440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Hypothesis 2</a:t>
            </a:r>
            <a:endParaRPr/>
          </a:p>
        </p:txBody>
      </p:sp>
      <p:sp>
        <p:nvSpPr>
          <p:cNvPr id="1480" name="Google Shape;1480;p39"/>
          <p:cNvSpPr txBox="1"/>
          <p:nvPr>
            <p:ph idx="1" type="subTitle"/>
          </p:nvPr>
        </p:nvSpPr>
        <p:spPr>
          <a:xfrm>
            <a:off x="1158468" y="3560975"/>
            <a:ext cx="5514000" cy="78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Venus has a beautiful name and is the second planet from the Sun. It’s hot, even hotter than Mercury, and its atmosphere is poisonous. It’s the second-brightest natural object </a:t>
            </a:r>
            <a:r>
              <a:rPr lang="en"/>
              <a:t>in the night</a:t>
            </a:r>
            <a:endParaRPr/>
          </a:p>
        </p:txBody>
      </p:sp>
      <p:sp>
        <p:nvSpPr>
          <p:cNvPr id="1481" name="Google Shape;1481;p39"/>
          <p:cNvSpPr txBox="1"/>
          <p:nvPr>
            <p:ph idx="3" type="subTitle"/>
          </p:nvPr>
        </p:nvSpPr>
        <p:spPr>
          <a:xfrm>
            <a:off x="1158468" y="1815175"/>
            <a:ext cx="5514000" cy="785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Jupiter is a gas giant and the biggest planet in the Solar System. It's the fourth-brightest object in the night sky. It was named after the Roman god of the skies </a:t>
            </a:r>
            <a:r>
              <a:rPr lang="en"/>
              <a:t>and lightning</a:t>
            </a:r>
            <a:endParaRPr/>
          </a:p>
        </p:txBody>
      </p:sp>
      <p:sp>
        <p:nvSpPr>
          <p:cNvPr id="1482" name="Google Shape;1482;p39"/>
          <p:cNvSpPr/>
          <p:nvPr/>
        </p:nvSpPr>
        <p:spPr>
          <a:xfrm>
            <a:off x="6875250" y="1564900"/>
            <a:ext cx="906600" cy="90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9"/>
          <p:cNvSpPr/>
          <p:nvPr/>
        </p:nvSpPr>
        <p:spPr>
          <a:xfrm>
            <a:off x="6875250" y="3327025"/>
            <a:ext cx="906600" cy="906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9"/>
          <p:cNvSpPr/>
          <p:nvPr/>
        </p:nvSpPr>
        <p:spPr>
          <a:xfrm>
            <a:off x="6975592" y="281039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9"/>
          <p:cNvSpPr/>
          <p:nvPr/>
        </p:nvSpPr>
        <p:spPr>
          <a:xfrm>
            <a:off x="922192" y="1503543"/>
            <a:ext cx="1384819" cy="248002"/>
          </a:xfrm>
          <a:custGeom>
            <a:rect b="b" l="l" r="r" t="t"/>
            <a:pathLst>
              <a:path extrusionOk="0" h="2346" w="13098">
                <a:moveTo>
                  <a:pt x="3814" y="0"/>
                </a:moveTo>
                <a:lnTo>
                  <a:pt x="1995" y="1652"/>
                </a:lnTo>
                <a:lnTo>
                  <a:pt x="346" y="159"/>
                </a:lnTo>
                <a:lnTo>
                  <a:pt x="1" y="538"/>
                </a:lnTo>
                <a:lnTo>
                  <a:pt x="1995" y="2346"/>
                </a:lnTo>
                <a:lnTo>
                  <a:pt x="3814" y="693"/>
                </a:lnTo>
                <a:lnTo>
                  <a:pt x="5634" y="2346"/>
                </a:lnTo>
                <a:lnTo>
                  <a:pt x="7457" y="693"/>
                </a:lnTo>
                <a:lnTo>
                  <a:pt x="9277" y="2346"/>
                </a:lnTo>
                <a:lnTo>
                  <a:pt x="11100" y="693"/>
                </a:lnTo>
                <a:lnTo>
                  <a:pt x="12752" y="2190"/>
                </a:lnTo>
                <a:lnTo>
                  <a:pt x="13097" y="1811"/>
                </a:lnTo>
                <a:lnTo>
                  <a:pt x="11100" y="0"/>
                </a:lnTo>
                <a:lnTo>
                  <a:pt x="9280" y="1652"/>
                </a:lnTo>
                <a:lnTo>
                  <a:pt x="7457" y="0"/>
                </a:lnTo>
                <a:lnTo>
                  <a:pt x="5634" y="1652"/>
                </a:lnTo>
                <a:lnTo>
                  <a:pt x="38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6" name="Google Shape;1486;p39"/>
          <p:cNvGrpSpPr/>
          <p:nvPr/>
        </p:nvGrpSpPr>
        <p:grpSpPr>
          <a:xfrm>
            <a:off x="7081656" y="3564169"/>
            <a:ext cx="493787" cy="432312"/>
            <a:chOff x="3464799" y="1907935"/>
            <a:chExt cx="339046" cy="296857"/>
          </a:xfrm>
        </p:grpSpPr>
        <p:sp>
          <p:nvSpPr>
            <p:cNvPr id="1487" name="Google Shape;1487;p39"/>
            <p:cNvSpPr/>
            <p:nvPr/>
          </p:nvSpPr>
          <p:spPr>
            <a:xfrm>
              <a:off x="3490498" y="1907935"/>
              <a:ext cx="212937" cy="95576"/>
            </a:xfrm>
            <a:custGeom>
              <a:rect b="b" l="l" r="r" t="t"/>
              <a:pathLst>
                <a:path extrusionOk="0" h="4567" w="10175">
                  <a:moveTo>
                    <a:pt x="8089" y="1"/>
                  </a:moveTo>
                  <a:cubicBezTo>
                    <a:pt x="3802" y="256"/>
                    <a:pt x="1067" y="2087"/>
                    <a:pt x="1" y="3732"/>
                  </a:cubicBezTo>
                  <a:cubicBezTo>
                    <a:pt x="1345" y="2666"/>
                    <a:pt x="3014" y="2226"/>
                    <a:pt x="4729" y="2226"/>
                  </a:cubicBezTo>
                  <a:cubicBezTo>
                    <a:pt x="6027" y="2226"/>
                    <a:pt x="8251" y="2875"/>
                    <a:pt x="10175" y="4566"/>
                  </a:cubicBezTo>
                  <a:cubicBezTo>
                    <a:pt x="8900" y="3245"/>
                    <a:pt x="8622" y="488"/>
                    <a:pt x="8599" y="441"/>
                  </a:cubicBezTo>
                  <a:cubicBezTo>
                    <a:pt x="8576" y="186"/>
                    <a:pt x="8344" y="1"/>
                    <a:pt x="80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9"/>
            <p:cNvSpPr/>
            <p:nvPr/>
          </p:nvSpPr>
          <p:spPr>
            <a:xfrm>
              <a:off x="3542880" y="2145107"/>
              <a:ext cx="124665" cy="59685"/>
            </a:xfrm>
            <a:custGeom>
              <a:rect b="b" l="l" r="r" t="t"/>
              <a:pathLst>
                <a:path extrusionOk="0" h="2852" w="5957">
                  <a:moveTo>
                    <a:pt x="5285" y="1"/>
                  </a:moveTo>
                  <a:cubicBezTo>
                    <a:pt x="4243" y="514"/>
                    <a:pt x="3108" y="777"/>
                    <a:pt x="1968" y="777"/>
                  </a:cubicBezTo>
                  <a:cubicBezTo>
                    <a:pt x="1308" y="777"/>
                    <a:pt x="647" y="689"/>
                    <a:pt x="1" y="510"/>
                  </a:cubicBezTo>
                  <a:lnTo>
                    <a:pt x="1" y="510"/>
                  </a:lnTo>
                  <a:cubicBezTo>
                    <a:pt x="488" y="928"/>
                    <a:pt x="2805" y="2782"/>
                    <a:pt x="5378" y="2851"/>
                  </a:cubicBezTo>
                  <a:lnTo>
                    <a:pt x="5401" y="2851"/>
                  </a:lnTo>
                  <a:cubicBezTo>
                    <a:pt x="5725" y="2851"/>
                    <a:pt x="5957" y="2550"/>
                    <a:pt x="5864" y="2249"/>
                  </a:cubicBezTo>
                  <a:lnTo>
                    <a:pt x="52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9"/>
            <p:cNvSpPr/>
            <p:nvPr/>
          </p:nvSpPr>
          <p:spPr>
            <a:xfrm>
              <a:off x="3734952" y="1983128"/>
              <a:ext cx="68893" cy="64519"/>
            </a:xfrm>
            <a:custGeom>
              <a:rect b="b" l="l" r="r" t="t"/>
              <a:pathLst>
                <a:path extrusionOk="0" h="3083" w="3292">
                  <a:moveTo>
                    <a:pt x="1854" y="0"/>
                  </a:moveTo>
                  <a:cubicBezTo>
                    <a:pt x="835" y="0"/>
                    <a:pt x="0" y="834"/>
                    <a:pt x="0" y="1854"/>
                  </a:cubicBezTo>
                  <a:lnTo>
                    <a:pt x="0" y="3082"/>
                  </a:lnTo>
                  <a:lnTo>
                    <a:pt x="1460" y="3082"/>
                  </a:lnTo>
                  <a:cubicBezTo>
                    <a:pt x="2480" y="3082"/>
                    <a:pt x="3291" y="2248"/>
                    <a:pt x="3291" y="1252"/>
                  </a:cubicBezTo>
                  <a:lnTo>
                    <a:pt x="3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9"/>
            <p:cNvSpPr/>
            <p:nvPr/>
          </p:nvSpPr>
          <p:spPr>
            <a:xfrm>
              <a:off x="3735434" y="2067989"/>
              <a:ext cx="68412" cy="64540"/>
            </a:xfrm>
            <a:custGeom>
              <a:rect b="b" l="l" r="r" t="t"/>
              <a:pathLst>
                <a:path extrusionOk="0" h="3084" w="3269">
                  <a:moveTo>
                    <a:pt x="0" y="1"/>
                  </a:moveTo>
                  <a:lnTo>
                    <a:pt x="0" y="1252"/>
                  </a:lnTo>
                  <a:cubicBezTo>
                    <a:pt x="0" y="2249"/>
                    <a:pt x="812" y="3083"/>
                    <a:pt x="1831" y="3083"/>
                  </a:cubicBezTo>
                  <a:lnTo>
                    <a:pt x="3268" y="3083"/>
                  </a:lnTo>
                  <a:lnTo>
                    <a:pt x="3268" y="1855"/>
                  </a:lnTo>
                  <a:cubicBezTo>
                    <a:pt x="3268" y="835"/>
                    <a:pt x="2457"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9"/>
            <p:cNvSpPr/>
            <p:nvPr/>
          </p:nvSpPr>
          <p:spPr>
            <a:xfrm>
              <a:off x="3464799" y="1974882"/>
              <a:ext cx="260945" cy="165892"/>
            </a:xfrm>
            <a:custGeom>
              <a:rect b="b" l="l" r="r" t="t"/>
              <a:pathLst>
                <a:path extrusionOk="0" h="7927" w="12469">
                  <a:moveTo>
                    <a:pt x="2878" y="2434"/>
                  </a:moveTo>
                  <a:cubicBezTo>
                    <a:pt x="3205" y="2434"/>
                    <a:pt x="3523" y="2683"/>
                    <a:pt x="3523" y="3059"/>
                  </a:cubicBezTo>
                  <a:cubicBezTo>
                    <a:pt x="3523" y="3407"/>
                    <a:pt x="3245" y="3685"/>
                    <a:pt x="2874" y="3685"/>
                  </a:cubicBezTo>
                  <a:cubicBezTo>
                    <a:pt x="2318" y="3685"/>
                    <a:pt x="2040" y="3013"/>
                    <a:pt x="2434" y="2619"/>
                  </a:cubicBezTo>
                  <a:cubicBezTo>
                    <a:pt x="2562" y="2491"/>
                    <a:pt x="2721" y="2434"/>
                    <a:pt x="2878" y="2434"/>
                  </a:cubicBezTo>
                  <a:close/>
                  <a:moveTo>
                    <a:pt x="4900" y="1197"/>
                  </a:moveTo>
                  <a:cubicBezTo>
                    <a:pt x="5050" y="1197"/>
                    <a:pt x="5202" y="1267"/>
                    <a:pt x="5308" y="1437"/>
                  </a:cubicBezTo>
                  <a:cubicBezTo>
                    <a:pt x="5586" y="1924"/>
                    <a:pt x="5794" y="2480"/>
                    <a:pt x="5910" y="3036"/>
                  </a:cubicBezTo>
                  <a:cubicBezTo>
                    <a:pt x="6188" y="4264"/>
                    <a:pt x="5980" y="5539"/>
                    <a:pt x="5308" y="6628"/>
                  </a:cubicBezTo>
                  <a:cubicBezTo>
                    <a:pt x="5204" y="6795"/>
                    <a:pt x="5056" y="6864"/>
                    <a:pt x="4910" y="6864"/>
                  </a:cubicBezTo>
                  <a:cubicBezTo>
                    <a:pt x="4567" y="6864"/>
                    <a:pt x="4230" y="6485"/>
                    <a:pt x="4473" y="6095"/>
                  </a:cubicBezTo>
                  <a:cubicBezTo>
                    <a:pt x="5007" y="5261"/>
                    <a:pt x="5169" y="4241"/>
                    <a:pt x="4960" y="3268"/>
                  </a:cubicBezTo>
                  <a:cubicBezTo>
                    <a:pt x="4867" y="2804"/>
                    <a:pt x="4705" y="2364"/>
                    <a:pt x="4473" y="1947"/>
                  </a:cubicBezTo>
                  <a:cubicBezTo>
                    <a:pt x="4232" y="1561"/>
                    <a:pt x="4561" y="1197"/>
                    <a:pt x="4900" y="1197"/>
                  </a:cubicBezTo>
                  <a:close/>
                  <a:moveTo>
                    <a:pt x="5957" y="0"/>
                  </a:moveTo>
                  <a:cubicBezTo>
                    <a:pt x="4033" y="0"/>
                    <a:pt x="2295" y="580"/>
                    <a:pt x="1067" y="2063"/>
                  </a:cubicBezTo>
                  <a:cubicBezTo>
                    <a:pt x="580" y="2619"/>
                    <a:pt x="232" y="3268"/>
                    <a:pt x="1" y="3963"/>
                  </a:cubicBezTo>
                  <a:cubicBezTo>
                    <a:pt x="232" y="4682"/>
                    <a:pt x="603" y="5330"/>
                    <a:pt x="1090" y="5910"/>
                  </a:cubicBezTo>
                  <a:cubicBezTo>
                    <a:pt x="2341" y="7347"/>
                    <a:pt x="4056" y="7926"/>
                    <a:pt x="5957" y="7926"/>
                  </a:cubicBezTo>
                  <a:cubicBezTo>
                    <a:pt x="6930" y="7926"/>
                    <a:pt x="8089" y="7463"/>
                    <a:pt x="8274" y="7393"/>
                  </a:cubicBezTo>
                  <a:cubicBezTo>
                    <a:pt x="9943" y="6675"/>
                    <a:pt x="11403" y="5469"/>
                    <a:pt x="12469" y="3963"/>
                  </a:cubicBezTo>
                  <a:cubicBezTo>
                    <a:pt x="10406" y="1113"/>
                    <a:pt x="7579" y="23"/>
                    <a:pt x="5957" y="23"/>
                  </a:cubicBezTo>
                  <a:lnTo>
                    <a:pt x="59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9"/>
            <p:cNvSpPr/>
            <p:nvPr/>
          </p:nvSpPr>
          <p:spPr>
            <a:xfrm>
              <a:off x="3490498" y="1907935"/>
              <a:ext cx="212937" cy="95576"/>
            </a:xfrm>
            <a:custGeom>
              <a:rect b="b" l="l" r="r" t="t"/>
              <a:pathLst>
                <a:path extrusionOk="0" h="4567" w="10175">
                  <a:moveTo>
                    <a:pt x="8089" y="1"/>
                  </a:moveTo>
                  <a:cubicBezTo>
                    <a:pt x="3802" y="256"/>
                    <a:pt x="1067" y="2087"/>
                    <a:pt x="1" y="3732"/>
                  </a:cubicBezTo>
                  <a:cubicBezTo>
                    <a:pt x="1345" y="2666"/>
                    <a:pt x="3014" y="2226"/>
                    <a:pt x="4729" y="2226"/>
                  </a:cubicBezTo>
                  <a:cubicBezTo>
                    <a:pt x="6027" y="2226"/>
                    <a:pt x="8251" y="2875"/>
                    <a:pt x="10175" y="4566"/>
                  </a:cubicBezTo>
                  <a:cubicBezTo>
                    <a:pt x="8900" y="3245"/>
                    <a:pt x="8622" y="488"/>
                    <a:pt x="8599" y="441"/>
                  </a:cubicBezTo>
                  <a:cubicBezTo>
                    <a:pt x="8576" y="186"/>
                    <a:pt x="8344" y="1"/>
                    <a:pt x="808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9"/>
            <p:cNvSpPr/>
            <p:nvPr/>
          </p:nvSpPr>
          <p:spPr>
            <a:xfrm>
              <a:off x="3542880" y="2145107"/>
              <a:ext cx="124665" cy="59685"/>
            </a:xfrm>
            <a:custGeom>
              <a:rect b="b" l="l" r="r" t="t"/>
              <a:pathLst>
                <a:path extrusionOk="0" h="2852" w="5957">
                  <a:moveTo>
                    <a:pt x="5285" y="1"/>
                  </a:moveTo>
                  <a:cubicBezTo>
                    <a:pt x="4243" y="514"/>
                    <a:pt x="3108" y="777"/>
                    <a:pt x="1968" y="777"/>
                  </a:cubicBezTo>
                  <a:cubicBezTo>
                    <a:pt x="1308" y="777"/>
                    <a:pt x="647" y="689"/>
                    <a:pt x="1" y="510"/>
                  </a:cubicBezTo>
                  <a:lnTo>
                    <a:pt x="1" y="510"/>
                  </a:lnTo>
                  <a:cubicBezTo>
                    <a:pt x="488" y="928"/>
                    <a:pt x="2805" y="2782"/>
                    <a:pt x="5378" y="2851"/>
                  </a:cubicBezTo>
                  <a:lnTo>
                    <a:pt x="5401" y="2851"/>
                  </a:lnTo>
                  <a:cubicBezTo>
                    <a:pt x="5725" y="2851"/>
                    <a:pt x="5957" y="2550"/>
                    <a:pt x="5864" y="2249"/>
                  </a:cubicBezTo>
                  <a:lnTo>
                    <a:pt x="528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9"/>
            <p:cNvSpPr/>
            <p:nvPr/>
          </p:nvSpPr>
          <p:spPr>
            <a:xfrm>
              <a:off x="3734952" y="1983128"/>
              <a:ext cx="68893" cy="64519"/>
            </a:xfrm>
            <a:custGeom>
              <a:rect b="b" l="l" r="r" t="t"/>
              <a:pathLst>
                <a:path extrusionOk="0" h="3083" w="3292">
                  <a:moveTo>
                    <a:pt x="1854" y="0"/>
                  </a:moveTo>
                  <a:cubicBezTo>
                    <a:pt x="835" y="0"/>
                    <a:pt x="0" y="834"/>
                    <a:pt x="0" y="1854"/>
                  </a:cubicBezTo>
                  <a:lnTo>
                    <a:pt x="0" y="3082"/>
                  </a:lnTo>
                  <a:lnTo>
                    <a:pt x="1460" y="3082"/>
                  </a:lnTo>
                  <a:cubicBezTo>
                    <a:pt x="2480" y="3082"/>
                    <a:pt x="3291" y="2248"/>
                    <a:pt x="3291" y="1252"/>
                  </a:cubicBezTo>
                  <a:lnTo>
                    <a:pt x="3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9"/>
            <p:cNvSpPr/>
            <p:nvPr/>
          </p:nvSpPr>
          <p:spPr>
            <a:xfrm>
              <a:off x="3735434" y="2067989"/>
              <a:ext cx="68412" cy="64540"/>
            </a:xfrm>
            <a:custGeom>
              <a:rect b="b" l="l" r="r" t="t"/>
              <a:pathLst>
                <a:path extrusionOk="0" h="3084" w="3269">
                  <a:moveTo>
                    <a:pt x="0" y="1"/>
                  </a:moveTo>
                  <a:lnTo>
                    <a:pt x="0" y="1252"/>
                  </a:lnTo>
                  <a:cubicBezTo>
                    <a:pt x="0" y="2249"/>
                    <a:pt x="812" y="3083"/>
                    <a:pt x="1831" y="3083"/>
                  </a:cubicBezTo>
                  <a:lnTo>
                    <a:pt x="3268" y="3083"/>
                  </a:lnTo>
                  <a:lnTo>
                    <a:pt x="3268" y="1855"/>
                  </a:lnTo>
                  <a:cubicBezTo>
                    <a:pt x="3268" y="835"/>
                    <a:pt x="2457" y="1"/>
                    <a:pt x="14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9"/>
            <p:cNvSpPr/>
            <p:nvPr/>
          </p:nvSpPr>
          <p:spPr>
            <a:xfrm>
              <a:off x="3464799" y="1974882"/>
              <a:ext cx="260945" cy="165892"/>
            </a:xfrm>
            <a:custGeom>
              <a:rect b="b" l="l" r="r" t="t"/>
              <a:pathLst>
                <a:path extrusionOk="0" h="7927" w="12469">
                  <a:moveTo>
                    <a:pt x="2878" y="2434"/>
                  </a:moveTo>
                  <a:cubicBezTo>
                    <a:pt x="3205" y="2434"/>
                    <a:pt x="3523" y="2683"/>
                    <a:pt x="3523" y="3059"/>
                  </a:cubicBezTo>
                  <a:cubicBezTo>
                    <a:pt x="3523" y="3407"/>
                    <a:pt x="3245" y="3685"/>
                    <a:pt x="2874" y="3685"/>
                  </a:cubicBezTo>
                  <a:cubicBezTo>
                    <a:pt x="2318" y="3685"/>
                    <a:pt x="2040" y="3013"/>
                    <a:pt x="2434" y="2619"/>
                  </a:cubicBezTo>
                  <a:cubicBezTo>
                    <a:pt x="2562" y="2491"/>
                    <a:pt x="2721" y="2434"/>
                    <a:pt x="2878" y="2434"/>
                  </a:cubicBezTo>
                  <a:close/>
                  <a:moveTo>
                    <a:pt x="4900" y="1197"/>
                  </a:moveTo>
                  <a:cubicBezTo>
                    <a:pt x="5050" y="1197"/>
                    <a:pt x="5202" y="1267"/>
                    <a:pt x="5308" y="1437"/>
                  </a:cubicBezTo>
                  <a:cubicBezTo>
                    <a:pt x="5586" y="1924"/>
                    <a:pt x="5794" y="2480"/>
                    <a:pt x="5910" y="3036"/>
                  </a:cubicBezTo>
                  <a:cubicBezTo>
                    <a:pt x="6188" y="4264"/>
                    <a:pt x="5980" y="5539"/>
                    <a:pt x="5308" y="6628"/>
                  </a:cubicBezTo>
                  <a:cubicBezTo>
                    <a:pt x="5204" y="6795"/>
                    <a:pt x="5056" y="6864"/>
                    <a:pt x="4910" y="6864"/>
                  </a:cubicBezTo>
                  <a:cubicBezTo>
                    <a:pt x="4567" y="6864"/>
                    <a:pt x="4230" y="6485"/>
                    <a:pt x="4473" y="6095"/>
                  </a:cubicBezTo>
                  <a:cubicBezTo>
                    <a:pt x="5007" y="5261"/>
                    <a:pt x="5169" y="4241"/>
                    <a:pt x="4960" y="3268"/>
                  </a:cubicBezTo>
                  <a:cubicBezTo>
                    <a:pt x="4867" y="2804"/>
                    <a:pt x="4705" y="2364"/>
                    <a:pt x="4473" y="1947"/>
                  </a:cubicBezTo>
                  <a:cubicBezTo>
                    <a:pt x="4232" y="1561"/>
                    <a:pt x="4561" y="1197"/>
                    <a:pt x="4900" y="1197"/>
                  </a:cubicBezTo>
                  <a:close/>
                  <a:moveTo>
                    <a:pt x="5957" y="0"/>
                  </a:moveTo>
                  <a:cubicBezTo>
                    <a:pt x="4033" y="0"/>
                    <a:pt x="2295" y="580"/>
                    <a:pt x="1067" y="2063"/>
                  </a:cubicBezTo>
                  <a:cubicBezTo>
                    <a:pt x="580" y="2619"/>
                    <a:pt x="232" y="3268"/>
                    <a:pt x="1" y="3963"/>
                  </a:cubicBezTo>
                  <a:cubicBezTo>
                    <a:pt x="232" y="4682"/>
                    <a:pt x="603" y="5330"/>
                    <a:pt x="1090" y="5910"/>
                  </a:cubicBezTo>
                  <a:cubicBezTo>
                    <a:pt x="2341" y="7347"/>
                    <a:pt x="4056" y="7926"/>
                    <a:pt x="5957" y="7926"/>
                  </a:cubicBezTo>
                  <a:cubicBezTo>
                    <a:pt x="6930" y="7926"/>
                    <a:pt x="8089" y="7463"/>
                    <a:pt x="8274" y="7393"/>
                  </a:cubicBezTo>
                  <a:cubicBezTo>
                    <a:pt x="9943" y="6675"/>
                    <a:pt x="11403" y="5469"/>
                    <a:pt x="12469" y="3963"/>
                  </a:cubicBezTo>
                  <a:cubicBezTo>
                    <a:pt x="10406" y="1113"/>
                    <a:pt x="7579" y="23"/>
                    <a:pt x="5957" y="23"/>
                  </a:cubicBezTo>
                  <a:lnTo>
                    <a:pt x="59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7" name="Google Shape;1497;p39"/>
          <p:cNvGrpSpPr/>
          <p:nvPr/>
        </p:nvGrpSpPr>
        <p:grpSpPr>
          <a:xfrm>
            <a:off x="7073503" y="1751560"/>
            <a:ext cx="510093" cy="494363"/>
            <a:chOff x="7065376" y="1873028"/>
            <a:chExt cx="350243" cy="339465"/>
          </a:xfrm>
        </p:grpSpPr>
        <p:sp>
          <p:nvSpPr>
            <p:cNvPr id="1498" name="Google Shape;1498;p39"/>
            <p:cNvSpPr/>
            <p:nvPr/>
          </p:nvSpPr>
          <p:spPr>
            <a:xfrm>
              <a:off x="7065376" y="1991373"/>
              <a:ext cx="242571" cy="139210"/>
            </a:xfrm>
            <a:custGeom>
              <a:rect b="b" l="l" r="r" t="t"/>
              <a:pathLst>
                <a:path extrusionOk="0" h="6652" w="11591">
                  <a:moveTo>
                    <a:pt x="11591" y="0"/>
                  </a:moveTo>
                  <a:cubicBezTo>
                    <a:pt x="9708" y="2107"/>
                    <a:pt x="7030" y="3268"/>
                    <a:pt x="4258" y="3268"/>
                  </a:cubicBezTo>
                  <a:cubicBezTo>
                    <a:pt x="3583" y="3268"/>
                    <a:pt x="2904" y="3200"/>
                    <a:pt x="2228" y="3059"/>
                  </a:cubicBezTo>
                  <a:cubicBezTo>
                    <a:pt x="2112" y="3033"/>
                    <a:pt x="2000" y="3021"/>
                    <a:pt x="1892" y="3021"/>
                  </a:cubicBezTo>
                  <a:cubicBezTo>
                    <a:pt x="662" y="3021"/>
                    <a:pt x="0" y="4619"/>
                    <a:pt x="1023" y="5493"/>
                  </a:cubicBezTo>
                  <a:cubicBezTo>
                    <a:pt x="1556" y="5933"/>
                    <a:pt x="2135" y="6327"/>
                    <a:pt x="2761" y="6651"/>
                  </a:cubicBezTo>
                  <a:cubicBezTo>
                    <a:pt x="3734" y="5794"/>
                    <a:pt x="4337" y="6234"/>
                    <a:pt x="6237" y="5469"/>
                  </a:cubicBezTo>
                  <a:lnTo>
                    <a:pt x="6237" y="5446"/>
                  </a:lnTo>
                  <a:cubicBezTo>
                    <a:pt x="7605" y="4913"/>
                    <a:pt x="8833" y="4033"/>
                    <a:pt x="9830" y="2943"/>
                  </a:cubicBezTo>
                  <a:cubicBezTo>
                    <a:pt x="10594" y="2063"/>
                    <a:pt x="11197" y="1066"/>
                    <a:pt x="115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9"/>
            <p:cNvSpPr/>
            <p:nvPr/>
          </p:nvSpPr>
          <p:spPr>
            <a:xfrm>
              <a:off x="7341891" y="1873028"/>
              <a:ext cx="51900" cy="36393"/>
            </a:xfrm>
            <a:custGeom>
              <a:rect b="b" l="l" r="r" t="t"/>
              <a:pathLst>
                <a:path extrusionOk="0" h="1739" w="2480">
                  <a:moveTo>
                    <a:pt x="533" y="0"/>
                  </a:moveTo>
                  <a:cubicBezTo>
                    <a:pt x="232" y="0"/>
                    <a:pt x="0" y="255"/>
                    <a:pt x="0" y="533"/>
                  </a:cubicBezTo>
                  <a:lnTo>
                    <a:pt x="0" y="1738"/>
                  </a:lnTo>
                  <a:lnTo>
                    <a:pt x="2480" y="1738"/>
                  </a:lnTo>
                  <a:lnTo>
                    <a:pt x="2480" y="533"/>
                  </a:lnTo>
                  <a:cubicBezTo>
                    <a:pt x="2480" y="255"/>
                    <a:pt x="2248" y="0"/>
                    <a:pt x="19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9"/>
            <p:cNvSpPr/>
            <p:nvPr/>
          </p:nvSpPr>
          <p:spPr>
            <a:xfrm>
              <a:off x="7115874" y="1930265"/>
              <a:ext cx="299745" cy="282228"/>
            </a:xfrm>
            <a:custGeom>
              <a:rect b="b" l="l" r="r" t="t"/>
              <a:pathLst>
                <a:path extrusionOk="0" h="13486" w="14323">
                  <a:moveTo>
                    <a:pt x="10800" y="0"/>
                  </a:moveTo>
                  <a:cubicBezTo>
                    <a:pt x="10545" y="5029"/>
                    <a:pt x="6791" y="9201"/>
                    <a:pt x="1808" y="9942"/>
                  </a:cubicBezTo>
                  <a:cubicBezTo>
                    <a:pt x="232" y="10174"/>
                    <a:pt x="0" y="12376"/>
                    <a:pt x="1530" y="12909"/>
                  </a:cubicBezTo>
                  <a:cubicBezTo>
                    <a:pt x="2615" y="13302"/>
                    <a:pt x="3708" y="13486"/>
                    <a:pt x="4775" y="13486"/>
                  </a:cubicBezTo>
                  <a:cubicBezTo>
                    <a:pt x="9857" y="13486"/>
                    <a:pt x="14323" y="9319"/>
                    <a:pt x="14323" y="3917"/>
                  </a:cubicBezTo>
                  <a:cubicBezTo>
                    <a:pt x="14323" y="2572"/>
                    <a:pt x="14045" y="1228"/>
                    <a:pt x="134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40"/>
          <p:cNvSpPr/>
          <p:nvPr/>
        </p:nvSpPr>
        <p:spPr>
          <a:xfrm>
            <a:off x="4149150" y="1781777"/>
            <a:ext cx="845700" cy="845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0"/>
          <p:cNvSpPr/>
          <p:nvPr/>
        </p:nvSpPr>
        <p:spPr>
          <a:xfrm>
            <a:off x="6695874" y="1781777"/>
            <a:ext cx="845700" cy="845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0"/>
          <p:cNvSpPr txBox="1"/>
          <p:nvPr>
            <p:ph type="title"/>
          </p:nvPr>
        </p:nvSpPr>
        <p:spPr>
          <a:xfrm>
            <a:off x="713225" y="445025"/>
            <a:ext cx="7712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STUDY OBJECTIVES</a:t>
            </a:r>
            <a:endParaRPr/>
          </a:p>
        </p:txBody>
      </p:sp>
      <p:sp>
        <p:nvSpPr>
          <p:cNvPr id="1508" name="Google Shape;1508;p40"/>
          <p:cNvSpPr txBox="1"/>
          <p:nvPr>
            <p:ph idx="2" type="title"/>
          </p:nvPr>
        </p:nvSpPr>
        <p:spPr>
          <a:xfrm>
            <a:off x="937626" y="2886075"/>
            <a:ext cx="2175300" cy="43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1509" name="Google Shape;1509;p40"/>
          <p:cNvSpPr txBox="1"/>
          <p:nvPr>
            <p:ph idx="1" type="subTitle"/>
          </p:nvPr>
        </p:nvSpPr>
        <p:spPr>
          <a:xfrm>
            <a:off x="937626" y="3370400"/>
            <a:ext cx="2175300" cy="7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Mercury is the closest planet to the sun and it is very small</a:t>
            </a:r>
            <a:endParaRPr/>
          </a:p>
        </p:txBody>
      </p:sp>
      <p:sp>
        <p:nvSpPr>
          <p:cNvPr id="1510" name="Google Shape;1510;p40"/>
          <p:cNvSpPr txBox="1"/>
          <p:nvPr>
            <p:ph idx="3" type="title"/>
          </p:nvPr>
        </p:nvSpPr>
        <p:spPr>
          <a:xfrm>
            <a:off x="3484350" y="2886075"/>
            <a:ext cx="2175300" cy="43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1511" name="Google Shape;1511;p40"/>
          <p:cNvSpPr txBox="1"/>
          <p:nvPr>
            <p:ph idx="4" type="subTitle"/>
          </p:nvPr>
        </p:nvSpPr>
        <p:spPr>
          <a:xfrm>
            <a:off x="3484350" y="3370400"/>
            <a:ext cx="2175300" cy="7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Venus has a nice name and is the second planet from the Sun</a:t>
            </a:r>
            <a:endParaRPr/>
          </a:p>
        </p:txBody>
      </p:sp>
      <p:sp>
        <p:nvSpPr>
          <p:cNvPr id="1512" name="Google Shape;1512;p40"/>
          <p:cNvSpPr txBox="1"/>
          <p:nvPr>
            <p:ph idx="5" type="title"/>
          </p:nvPr>
        </p:nvSpPr>
        <p:spPr>
          <a:xfrm>
            <a:off x="6031074" y="2886075"/>
            <a:ext cx="2175300" cy="43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1513" name="Google Shape;1513;p40"/>
          <p:cNvSpPr txBox="1"/>
          <p:nvPr>
            <p:ph idx="6" type="subTitle"/>
          </p:nvPr>
        </p:nvSpPr>
        <p:spPr>
          <a:xfrm>
            <a:off x="6031074" y="3370400"/>
            <a:ext cx="2175300" cy="73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Despite being red, Mars is a cold planet. It’s full of iron oxide </a:t>
            </a:r>
            <a:endParaRPr/>
          </a:p>
        </p:txBody>
      </p:sp>
      <p:sp>
        <p:nvSpPr>
          <p:cNvPr id="1514" name="Google Shape;1514;p40"/>
          <p:cNvSpPr/>
          <p:nvPr/>
        </p:nvSpPr>
        <p:spPr>
          <a:xfrm>
            <a:off x="1602426" y="1781777"/>
            <a:ext cx="845700" cy="845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5" name="Google Shape;1515;p40"/>
          <p:cNvGrpSpPr/>
          <p:nvPr/>
        </p:nvGrpSpPr>
        <p:grpSpPr>
          <a:xfrm>
            <a:off x="6835455" y="1982215"/>
            <a:ext cx="566539" cy="444825"/>
            <a:chOff x="480575" y="242250"/>
            <a:chExt cx="6633950" cy="5208725"/>
          </a:xfrm>
        </p:grpSpPr>
        <p:sp>
          <p:nvSpPr>
            <p:cNvPr id="1516" name="Google Shape;1516;p40"/>
            <p:cNvSpPr/>
            <p:nvPr/>
          </p:nvSpPr>
          <p:spPr>
            <a:xfrm>
              <a:off x="3256450" y="1434300"/>
              <a:ext cx="2253500" cy="1962225"/>
            </a:xfrm>
            <a:custGeom>
              <a:rect b="b" l="l" r="r" t="t"/>
              <a:pathLst>
                <a:path extrusionOk="0" h="78489" w="90140">
                  <a:moveTo>
                    <a:pt x="39141" y="0"/>
                  </a:moveTo>
                  <a:lnTo>
                    <a:pt x="1" y="38394"/>
                  </a:lnTo>
                  <a:cubicBezTo>
                    <a:pt x="12356" y="48553"/>
                    <a:pt x="21851" y="62318"/>
                    <a:pt x="26910" y="78488"/>
                  </a:cubicBezTo>
                  <a:lnTo>
                    <a:pt x="89061" y="17539"/>
                  </a:lnTo>
                  <a:cubicBezTo>
                    <a:pt x="89393" y="17207"/>
                    <a:pt x="89766" y="16917"/>
                    <a:pt x="90139" y="16668"/>
                  </a:cubicBezTo>
                  <a:cubicBezTo>
                    <a:pt x="79898" y="6386"/>
                    <a:pt x="65760" y="0"/>
                    <a:pt x="501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0"/>
            <p:cNvSpPr/>
            <p:nvPr/>
          </p:nvSpPr>
          <p:spPr>
            <a:xfrm>
              <a:off x="1672600" y="1434300"/>
              <a:ext cx="2006800" cy="738050"/>
            </a:xfrm>
            <a:custGeom>
              <a:rect b="b" l="l" r="r" t="t"/>
              <a:pathLst>
                <a:path extrusionOk="0" h="29522" w="80272">
                  <a:moveTo>
                    <a:pt x="9578" y="0"/>
                  </a:moveTo>
                  <a:cubicBezTo>
                    <a:pt x="4313" y="0"/>
                    <a:pt x="1" y="4312"/>
                    <a:pt x="1" y="9578"/>
                  </a:cubicBezTo>
                  <a:lnTo>
                    <a:pt x="1" y="9661"/>
                  </a:lnTo>
                  <a:cubicBezTo>
                    <a:pt x="1" y="14927"/>
                    <a:pt x="4271" y="19197"/>
                    <a:pt x="9495" y="19197"/>
                  </a:cubicBezTo>
                  <a:cubicBezTo>
                    <a:pt x="24131" y="19197"/>
                    <a:pt x="38063" y="22888"/>
                    <a:pt x="50211" y="29521"/>
                  </a:cubicBezTo>
                  <a:lnTo>
                    <a:pt x="8027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0"/>
            <p:cNvSpPr/>
            <p:nvPr/>
          </p:nvSpPr>
          <p:spPr>
            <a:xfrm>
              <a:off x="4058750" y="2160925"/>
              <a:ext cx="1863750" cy="2098000"/>
            </a:xfrm>
            <a:custGeom>
              <a:rect b="b" l="l" r="r" t="t"/>
              <a:pathLst>
                <a:path extrusionOk="0" h="83920" w="74550">
                  <a:moveTo>
                    <a:pt x="67418" y="0"/>
                  </a:moveTo>
                  <a:lnTo>
                    <a:pt x="0" y="66133"/>
                  </a:lnTo>
                  <a:lnTo>
                    <a:pt x="1783" y="71937"/>
                  </a:lnTo>
                  <a:cubicBezTo>
                    <a:pt x="4022" y="79110"/>
                    <a:pt x="10532" y="83920"/>
                    <a:pt x="18036" y="83920"/>
                  </a:cubicBezTo>
                  <a:cubicBezTo>
                    <a:pt x="49216" y="83920"/>
                    <a:pt x="74549" y="58587"/>
                    <a:pt x="74549" y="27448"/>
                  </a:cubicBezTo>
                  <a:cubicBezTo>
                    <a:pt x="74549" y="17497"/>
                    <a:pt x="71937" y="8127"/>
                    <a:pt x="674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0"/>
            <p:cNvSpPr/>
            <p:nvPr/>
          </p:nvSpPr>
          <p:spPr>
            <a:xfrm>
              <a:off x="480575" y="242250"/>
              <a:ext cx="6633950" cy="5208725"/>
            </a:xfrm>
            <a:custGeom>
              <a:rect b="b" l="l" r="r" t="t"/>
              <a:pathLst>
                <a:path extrusionOk="0" h="208349" w="265358">
                  <a:moveTo>
                    <a:pt x="161163" y="32134"/>
                  </a:moveTo>
                  <a:cubicBezTo>
                    <a:pt x="200926" y="32134"/>
                    <a:pt x="233225" y="64475"/>
                    <a:pt x="233225" y="104195"/>
                  </a:cubicBezTo>
                  <a:cubicBezTo>
                    <a:pt x="233225" y="143916"/>
                    <a:pt x="200926" y="176215"/>
                    <a:pt x="161163" y="176215"/>
                  </a:cubicBezTo>
                  <a:cubicBezTo>
                    <a:pt x="146818" y="176215"/>
                    <a:pt x="134296" y="167011"/>
                    <a:pt x="130067" y="153287"/>
                  </a:cubicBezTo>
                  <a:lnTo>
                    <a:pt x="123184" y="131104"/>
                  </a:lnTo>
                  <a:cubicBezTo>
                    <a:pt x="114187" y="101956"/>
                    <a:pt x="87651" y="82428"/>
                    <a:pt x="57176" y="82428"/>
                  </a:cubicBezTo>
                  <a:cubicBezTo>
                    <a:pt x="43369" y="82428"/>
                    <a:pt x="32133" y="71191"/>
                    <a:pt x="32133" y="57343"/>
                  </a:cubicBezTo>
                  <a:lnTo>
                    <a:pt x="32133" y="57260"/>
                  </a:lnTo>
                  <a:cubicBezTo>
                    <a:pt x="32133" y="43412"/>
                    <a:pt x="43411" y="32134"/>
                    <a:pt x="57259" y="32134"/>
                  </a:cubicBezTo>
                  <a:close/>
                  <a:moveTo>
                    <a:pt x="57259" y="1"/>
                  </a:moveTo>
                  <a:cubicBezTo>
                    <a:pt x="25707" y="1"/>
                    <a:pt x="0" y="25707"/>
                    <a:pt x="0" y="57260"/>
                  </a:cubicBezTo>
                  <a:lnTo>
                    <a:pt x="0" y="57343"/>
                  </a:lnTo>
                  <a:cubicBezTo>
                    <a:pt x="0" y="88896"/>
                    <a:pt x="25665" y="114561"/>
                    <a:pt x="57176" y="114561"/>
                  </a:cubicBezTo>
                  <a:cubicBezTo>
                    <a:pt x="73512" y="114561"/>
                    <a:pt x="87693" y="125009"/>
                    <a:pt x="92502" y="140599"/>
                  </a:cubicBezTo>
                  <a:lnTo>
                    <a:pt x="99385" y="162781"/>
                  </a:lnTo>
                  <a:cubicBezTo>
                    <a:pt x="103490" y="176091"/>
                    <a:pt x="111575" y="187451"/>
                    <a:pt x="122770" y="195744"/>
                  </a:cubicBezTo>
                  <a:cubicBezTo>
                    <a:pt x="134006" y="203995"/>
                    <a:pt x="147274" y="208348"/>
                    <a:pt x="161163" y="208348"/>
                  </a:cubicBezTo>
                  <a:cubicBezTo>
                    <a:pt x="218630" y="208348"/>
                    <a:pt x="265358" y="161621"/>
                    <a:pt x="265358" y="104195"/>
                  </a:cubicBezTo>
                  <a:cubicBezTo>
                    <a:pt x="265358" y="46729"/>
                    <a:pt x="218630" y="1"/>
                    <a:pt x="1611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0" name="Google Shape;1520;p40"/>
          <p:cNvGrpSpPr/>
          <p:nvPr/>
        </p:nvGrpSpPr>
        <p:grpSpPr>
          <a:xfrm>
            <a:off x="4349140" y="1981767"/>
            <a:ext cx="445720" cy="445720"/>
            <a:chOff x="1190625" y="238125"/>
            <a:chExt cx="5219200" cy="5219200"/>
          </a:xfrm>
        </p:grpSpPr>
        <p:sp>
          <p:nvSpPr>
            <p:cNvPr id="1521" name="Google Shape;1521;p40"/>
            <p:cNvSpPr/>
            <p:nvPr/>
          </p:nvSpPr>
          <p:spPr>
            <a:xfrm>
              <a:off x="3211425" y="4190000"/>
              <a:ext cx="1177600" cy="1267325"/>
            </a:xfrm>
            <a:custGeom>
              <a:rect b="b" l="l" r="r" t="t"/>
              <a:pathLst>
                <a:path extrusionOk="0" h="50693" w="47104">
                  <a:moveTo>
                    <a:pt x="13603" y="1"/>
                  </a:moveTo>
                  <a:cubicBezTo>
                    <a:pt x="11091" y="6688"/>
                    <a:pt x="6426" y="12625"/>
                    <a:pt x="0" y="16670"/>
                  </a:cubicBezTo>
                  <a:cubicBezTo>
                    <a:pt x="2283" y="25771"/>
                    <a:pt x="4078" y="35622"/>
                    <a:pt x="4893" y="45864"/>
                  </a:cubicBezTo>
                  <a:cubicBezTo>
                    <a:pt x="5089" y="48572"/>
                    <a:pt x="7372" y="50692"/>
                    <a:pt x="10112" y="50692"/>
                  </a:cubicBezTo>
                  <a:lnTo>
                    <a:pt x="36991" y="50692"/>
                  </a:lnTo>
                  <a:cubicBezTo>
                    <a:pt x="39731" y="50692"/>
                    <a:pt x="42014" y="48572"/>
                    <a:pt x="42210" y="45864"/>
                  </a:cubicBezTo>
                  <a:cubicBezTo>
                    <a:pt x="43026" y="35622"/>
                    <a:pt x="44820" y="25771"/>
                    <a:pt x="47103" y="16670"/>
                  </a:cubicBezTo>
                  <a:cubicBezTo>
                    <a:pt x="40677" y="12625"/>
                    <a:pt x="36012" y="6688"/>
                    <a:pt x="33501" y="1"/>
                  </a:cubicBezTo>
                  <a:cubicBezTo>
                    <a:pt x="30239" y="702"/>
                    <a:pt x="26895" y="1053"/>
                    <a:pt x="23552" y="1053"/>
                  </a:cubicBezTo>
                  <a:cubicBezTo>
                    <a:pt x="20208" y="1053"/>
                    <a:pt x="16864" y="702"/>
                    <a:pt x="13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0"/>
            <p:cNvSpPr/>
            <p:nvPr/>
          </p:nvSpPr>
          <p:spPr>
            <a:xfrm>
              <a:off x="1190625" y="238125"/>
              <a:ext cx="5219200" cy="4185150"/>
            </a:xfrm>
            <a:custGeom>
              <a:rect b="b" l="l" r="r" t="t"/>
              <a:pathLst>
                <a:path extrusionOk="0" h="167406" w="208768">
                  <a:moveTo>
                    <a:pt x="169591" y="65142"/>
                  </a:moveTo>
                  <a:cubicBezTo>
                    <a:pt x="173048" y="65142"/>
                    <a:pt x="175821" y="67947"/>
                    <a:pt x="175821" y="71405"/>
                  </a:cubicBezTo>
                  <a:cubicBezTo>
                    <a:pt x="175821" y="81615"/>
                    <a:pt x="167503" y="89933"/>
                    <a:pt x="157293" y="89933"/>
                  </a:cubicBezTo>
                  <a:cubicBezTo>
                    <a:pt x="152563" y="89933"/>
                    <a:pt x="148257" y="88171"/>
                    <a:pt x="144963" y="85268"/>
                  </a:cubicBezTo>
                  <a:cubicBezTo>
                    <a:pt x="141327" y="88504"/>
                    <a:pt x="137028" y="89957"/>
                    <a:pt x="132813" y="89957"/>
                  </a:cubicBezTo>
                  <a:cubicBezTo>
                    <a:pt x="123260" y="89957"/>
                    <a:pt x="114137" y="82495"/>
                    <a:pt x="114137" y="71405"/>
                  </a:cubicBezTo>
                  <a:cubicBezTo>
                    <a:pt x="114137" y="67947"/>
                    <a:pt x="116910" y="65142"/>
                    <a:pt x="120367" y="65142"/>
                  </a:cubicBezTo>
                  <a:cubicBezTo>
                    <a:pt x="123792" y="65142"/>
                    <a:pt x="126598" y="67947"/>
                    <a:pt x="126598" y="71405"/>
                  </a:cubicBezTo>
                  <a:cubicBezTo>
                    <a:pt x="126598" y="74732"/>
                    <a:pt x="129338" y="77472"/>
                    <a:pt x="132665" y="77472"/>
                  </a:cubicBezTo>
                  <a:cubicBezTo>
                    <a:pt x="136025" y="77472"/>
                    <a:pt x="138732" y="74732"/>
                    <a:pt x="138732" y="71405"/>
                  </a:cubicBezTo>
                  <a:cubicBezTo>
                    <a:pt x="138732" y="67947"/>
                    <a:pt x="141538" y="65142"/>
                    <a:pt x="144963" y="65142"/>
                  </a:cubicBezTo>
                  <a:cubicBezTo>
                    <a:pt x="148420" y="65142"/>
                    <a:pt x="151226" y="67947"/>
                    <a:pt x="151226" y="71405"/>
                  </a:cubicBezTo>
                  <a:cubicBezTo>
                    <a:pt x="151226" y="74732"/>
                    <a:pt x="153933" y="77472"/>
                    <a:pt x="157293" y="77472"/>
                  </a:cubicBezTo>
                  <a:cubicBezTo>
                    <a:pt x="160620" y="77472"/>
                    <a:pt x="163360" y="74732"/>
                    <a:pt x="163360" y="71405"/>
                  </a:cubicBezTo>
                  <a:cubicBezTo>
                    <a:pt x="163360" y="67947"/>
                    <a:pt x="166133" y="65142"/>
                    <a:pt x="169591" y="65142"/>
                  </a:cubicBezTo>
                  <a:close/>
                  <a:moveTo>
                    <a:pt x="80669" y="86769"/>
                  </a:moveTo>
                  <a:cubicBezTo>
                    <a:pt x="84127" y="86769"/>
                    <a:pt x="86899" y="89542"/>
                    <a:pt x="86899" y="92999"/>
                  </a:cubicBezTo>
                  <a:cubicBezTo>
                    <a:pt x="86899" y="104141"/>
                    <a:pt x="77770" y="111556"/>
                    <a:pt x="68235" y="111556"/>
                  </a:cubicBezTo>
                  <a:cubicBezTo>
                    <a:pt x="64008" y="111556"/>
                    <a:pt x="59701" y="110099"/>
                    <a:pt x="56074" y="106863"/>
                  </a:cubicBezTo>
                  <a:cubicBezTo>
                    <a:pt x="52428" y="110099"/>
                    <a:pt x="48122" y="111552"/>
                    <a:pt x="43902" y="111552"/>
                  </a:cubicBezTo>
                  <a:cubicBezTo>
                    <a:pt x="34339" y="111552"/>
                    <a:pt x="25215" y="104089"/>
                    <a:pt x="25215" y="92999"/>
                  </a:cubicBezTo>
                  <a:cubicBezTo>
                    <a:pt x="25215" y="89542"/>
                    <a:pt x="27988" y="86769"/>
                    <a:pt x="31446" y="86769"/>
                  </a:cubicBezTo>
                  <a:cubicBezTo>
                    <a:pt x="34903" y="86769"/>
                    <a:pt x="37676" y="89542"/>
                    <a:pt x="37676" y="92999"/>
                  </a:cubicBezTo>
                  <a:cubicBezTo>
                    <a:pt x="37676" y="96326"/>
                    <a:pt x="40416" y="99067"/>
                    <a:pt x="43743" y="99067"/>
                  </a:cubicBezTo>
                  <a:cubicBezTo>
                    <a:pt x="47103" y="99067"/>
                    <a:pt x="49811" y="96326"/>
                    <a:pt x="49811" y="92999"/>
                  </a:cubicBezTo>
                  <a:cubicBezTo>
                    <a:pt x="49811" y="89542"/>
                    <a:pt x="52616" y="86769"/>
                    <a:pt x="56074" y="86769"/>
                  </a:cubicBezTo>
                  <a:cubicBezTo>
                    <a:pt x="59499" y="86769"/>
                    <a:pt x="62304" y="89542"/>
                    <a:pt x="62304" y="92999"/>
                  </a:cubicBezTo>
                  <a:cubicBezTo>
                    <a:pt x="62304" y="96326"/>
                    <a:pt x="65011" y="99067"/>
                    <a:pt x="68371" y="99067"/>
                  </a:cubicBezTo>
                  <a:cubicBezTo>
                    <a:pt x="71698" y="99067"/>
                    <a:pt x="74439" y="96326"/>
                    <a:pt x="74439" y="92999"/>
                  </a:cubicBezTo>
                  <a:cubicBezTo>
                    <a:pt x="74439" y="89542"/>
                    <a:pt x="77244" y="86769"/>
                    <a:pt x="80669" y="86769"/>
                  </a:cubicBezTo>
                  <a:close/>
                  <a:moveTo>
                    <a:pt x="104384" y="0"/>
                  </a:moveTo>
                  <a:cubicBezTo>
                    <a:pt x="80832" y="0"/>
                    <a:pt x="61227" y="17647"/>
                    <a:pt x="58846" y="41036"/>
                  </a:cubicBezTo>
                  <a:cubicBezTo>
                    <a:pt x="58515" y="44253"/>
                    <a:pt x="55801" y="46667"/>
                    <a:pt x="52644" y="46667"/>
                  </a:cubicBezTo>
                  <a:cubicBezTo>
                    <a:pt x="52377" y="46667"/>
                    <a:pt x="52106" y="46649"/>
                    <a:pt x="51833" y="46614"/>
                  </a:cubicBezTo>
                  <a:cubicBezTo>
                    <a:pt x="49811" y="46353"/>
                    <a:pt x="47788" y="46190"/>
                    <a:pt x="45798" y="46190"/>
                  </a:cubicBezTo>
                  <a:cubicBezTo>
                    <a:pt x="20551" y="46190"/>
                    <a:pt x="0" y="66740"/>
                    <a:pt x="0" y="91988"/>
                  </a:cubicBezTo>
                  <a:cubicBezTo>
                    <a:pt x="0" y="113909"/>
                    <a:pt x="15592" y="132795"/>
                    <a:pt x="37089" y="136938"/>
                  </a:cubicBezTo>
                  <a:cubicBezTo>
                    <a:pt x="40286" y="137558"/>
                    <a:pt x="42471" y="140559"/>
                    <a:pt x="42080" y="143788"/>
                  </a:cubicBezTo>
                  <a:cubicBezTo>
                    <a:pt x="41982" y="144669"/>
                    <a:pt x="41949" y="145517"/>
                    <a:pt x="41949" y="146333"/>
                  </a:cubicBezTo>
                  <a:cubicBezTo>
                    <a:pt x="41949" y="157945"/>
                    <a:pt x="51409" y="167405"/>
                    <a:pt x="63022" y="167405"/>
                  </a:cubicBezTo>
                  <a:cubicBezTo>
                    <a:pt x="73362" y="167405"/>
                    <a:pt x="82333" y="159707"/>
                    <a:pt x="83866" y="149432"/>
                  </a:cubicBezTo>
                  <a:cubicBezTo>
                    <a:pt x="84315" y="146263"/>
                    <a:pt x="87051" y="144099"/>
                    <a:pt x="90050" y="144099"/>
                  </a:cubicBezTo>
                  <a:cubicBezTo>
                    <a:pt x="90755" y="144099"/>
                    <a:pt x="91475" y="144219"/>
                    <a:pt x="92184" y="144473"/>
                  </a:cubicBezTo>
                  <a:cubicBezTo>
                    <a:pt x="96066" y="145909"/>
                    <a:pt x="100176" y="146659"/>
                    <a:pt x="104384" y="146659"/>
                  </a:cubicBezTo>
                  <a:cubicBezTo>
                    <a:pt x="108592" y="146659"/>
                    <a:pt x="112669" y="145909"/>
                    <a:pt x="116583" y="144473"/>
                  </a:cubicBezTo>
                  <a:cubicBezTo>
                    <a:pt x="117299" y="144212"/>
                    <a:pt x="118025" y="144089"/>
                    <a:pt x="118734" y="144089"/>
                  </a:cubicBezTo>
                  <a:cubicBezTo>
                    <a:pt x="121740" y="144089"/>
                    <a:pt x="124453" y="146291"/>
                    <a:pt x="124901" y="149432"/>
                  </a:cubicBezTo>
                  <a:cubicBezTo>
                    <a:pt x="126435" y="159739"/>
                    <a:pt x="135438" y="167405"/>
                    <a:pt x="145746" y="167405"/>
                  </a:cubicBezTo>
                  <a:cubicBezTo>
                    <a:pt x="158206" y="167405"/>
                    <a:pt x="168188" y="156543"/>
                    <a:pt x="166688" y="143788"/>
                  </a:cubicBezTo>
                  <a:cubicBezTo>
                    <a:pt x="166296" y="140559"/>
                    <a:pt x="168482" y="137558"/>
                    <a:pt x="171678" y="136938"/>
                  </a:cubicBezTo>
                  <a:cubicBezTo>
                    <a:pt x="193175" y="132795"/>
                    <a:pt x="208767" y="113909"/>
                    <a:pt x="208767" y="91988"/>
                  </a:cubicBezTo>
                  <a:cubicBezTo>
                    <a:pt x="208767" y="74178"/>
                    <a:pt x="198296" y="57835"/>
                    <a:pt x="182117" y="50398"/>
                  </a:cubicBezTo>
                  <a:cubicBezTo>
                    <a:pt x="179018" y="48962"/>
                    <a:pt x="177648" y="45309"/>
                    <a:pt x="179050" y="42177"/>
                  </a:cubicBezTo>
                  <a:cubicBezTo>
                    <a:pt x="180192" y="39601"/>
                    <a:pt x="180779" y="36860"/>
                    <a:pt x="180779" y="34023"/>
                  </a:cubicBezTo>
                  <a:cubicBezTo>
                    <a:pt x="180779" y="22867"/>
                    <a:pt x="171678" y="13766"/>
                    <a:pt x="160522" y="13766"/>
                  </a:cubicBezTo>
                  <a:cubicBezTo>
                    <a:pt x="156119" y="13766"/>
                    <a:pt x="151911" y="15168"/>
                    <a:pt x="148388" y="17810"/>
                  </a:cubicBezTo>
                  <a:cubicBezTo>
                    <a:pt x="147262" y="18661"/>
                    <a:pt x="145941" y="19073"/>
                    <a:pt x="144629" y="19073"/>
                  </a:cubicBezTo>
                  <a:cubicBezTo>
                    <a:pt x="142824" y="19073"/>
                    <a:pt x="141037" y="18292"/>
                    <a:pt x="139809" y="16799"/>
                  </a:cubicBezTo>
                  <a:cubicBezTo>
                    <a:pt x="131067" y="6133"/>
                    <a:pt x="118149" y="0"/>
                    <a:pt x="1043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40"/>
          <p:cNvSpPr/>
          <p:nvPr/>
        </p:nvSpPr>
        <p:spPr>
          <a:xfrm>
            <a:off x="1886562" y="1981760"/>
            <a:ext cx="277428" cy="445735"/>
          </a:xfrm>
          <a:custGeom>
            <a:rect b="b" l="l" r="r" t="t"/>
            <a:pathLst>
              <a:path extrusionOk="0" h="208775" w="129943">
                <a:moveTo>
                  <a:pt x="64783" y="0"/>
                </a:moveTo>
                <a:cubicBezTo>
                  <a:pt x="61391" y="0"/>
                  <a:pt x="58651" y="2740"/>
                  <a:pt x="58651" y="6133"/>
                </a:cubicBezTo>
                <a:lnTo>
                  <a:pt x="58651" y="59107"/>
                </a:lnTo>
                <a:cubicBezTo>
                  <a:pt x="58651" y="59238"/>
                  <a:pt x="58683" y="59401"/>
                  <a:pt x="58683" y="59564"/>
                </a:cubicBezTo>
                <a:cubicBezTo>
                  <a:pt x="35491" y="63152"/>
                  <a:pt x="20322" y="86443"/>
                  <a:pt x="26912" y="109374"/>
                </a:cubicBezTo>
                <a:cubicBezTo>
                  <a:pt x="28804" y="115898"/>
                  <a:pt x="27662" y="122944"/>
                  <a:pt x="23682" y="128457"/>
                </a:cubicBezTo>
                <a:cubicBezTo>
                  <a:pt x="0" y="161240"/>
                  <a:pt x="22769" y="207201"/>
                  <a:pt x="62793" y="208735"/>
                </a:cubicBezTo>
                <a:cubicBezTo>
                  <a:pt x="63498" y="208762"/>
                  <a:pt x="64198" y="208775"/>
                  <a:pt x="64893" y="208775"/>
                </a:cubicBezTo>
                <a:cubicBezTo>
                  <a:pt x="106052" y="208775"/>
                  <a:pt x="129943" y="161787"/>
                  <a:pt x="105884" y="128490"/>
                </a:cubicBezTo>
                <a:cubicBezTo>
                  <a:pt x="101905" y="122944"/>
                  <a:pt x="100763" y="115866"/>
                  <a:pt x="102622" y="109342"/>
                </a:cubicBezTo>
                <a:cubicBezTo>
                  <a:pt x="109211" y="86312"/>
                  <a:pt x="93847" y="63185"/>
                  <a:pt x="70850" y="59564"/>
                </a:cubicBezTo>
                <a:cubicBezTo>
                  <a:pt x="70883" y="59107"/>
                  <a:pt x="70883" y="60151"/>
                  <a:pt x="70883" y="47429"/>
                </a:cubicBezTo>
                <a:cubicBezTo>
                  <a:pt x="71197" y="47437"/>
                  <a:pt x="71520" y="47441"/>
                  <a:pt x="71851" y="47441"/>
                </a:cubicBezTo>
                <a:cubicBezTo>
                  <a:pt x="81351" y="47441"/>
                  <a:pt x="97337" y="43970"/>
                  <a:pt x="92641" y="19572"/>
                </a:cubicBezTo>
                <a:cubicBezTo>
                  <a:pt x="89645" y="19000"/>
                  <a:pt x="86965" y="18739"/>
                  <a:pt x="84569" y="18739"/>
                </a:cubicBezTo>
                <a:cubicBezTo>
                  <a:pt x="78224" y="18739"/>
                  <a:pt x="73866" y="20568"/>
                  <a:pt x="70883" y="23291"/>
                </a:cubicBezTo>
                <a:lnTo>
                  <a:pt x="70883" y="6133"/>
                </a:lnTo>
                <a:cubicBezTo>
                  <a:pt x="70883" y="2740"/>
                  <a:pt x="68143" y="0"/>
                  <a:pt x="64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itamins and Minerals Biochemistry Thesis Defense by Slidesgo">
  <a:themeElements>
    <a:clrScheme name="Simple Light">
      <a:dk1>
        <a:srgbClr val="1F1D1D"/>
      </a:dk1>
      <a:lt1>
        <a:srgbClr val="FFFFFF"/>
      </a:lt1>
      <a:dk2>
        <a:srgbClr val="3B84D7"/>
      </a:dk2>
      <a:lt2>
        <a:srgbClr val="FFB226"/>
      </a:lt2>
      <a:accent1>
        <a:srgbClr val="27CFB1"/>
      </a:accent1>
      <a:accent2>
        <a:srgbClr val="EB6A22"/>
      </a:accent2>
      <a:accent3>
        <a:srgbClr val="FFFFFF"/>
      </a:accent3>
      <a:accent4>
        <a:srgbClr val="FFFFFF"/>
      </a:accent4>
      <a:accent5>
        <a:srgbClr val="FFFFFF"/>
      </a:accent5>
      <a:accent6>
        <a:srgbClr val="FFFFFF"/>
      </a:accent6>
      <a:hlink>
        <a:srgbClr val="1F1D1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